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435" r:id="rId3"/>
    <p:sldId id="436" r:id="rId4"/>
    <p:sldId id="471" r:id="rId5"/>
    <p:sldId id="473" r:id="rId6"/>
    <p:sldId id="441" r:id="rId7"/>
    <p:sldId id="483" r:id="rId8"/>
    <p:sldId id="445" r:id="rId9"/>
    <p:sldId id="468" r:id="rId10"/>
    <p:sldId id="492" r:id="rId11"/>
    <p:sldId id="484" r:id="rId12"/>
    <p:sldId id="470" r:id="rId13"/>
    <p:sldId id="469" r:id="rId14"/>
    <p:sldId id="485" r:id="rId15"/>
    <p:sldId id="486" r:id="rId16"/>
    <p:sldId id="467" r:id="rId17"/>
    <p:sldId id="487" r:id="rId18"/>
    <p:sldId id="490" r:id="rId19"/>
    <p:sldId id="488" r:id="rId20"/>
    <p:sldId id="489" r:id="rId21"/>
    <p:sldId id="446" r:id="rId22"/>
    <p:sldId id="450" r:id="rId23"/>
    <p:sldId id="449" r:id="rId24"/>
    <p:sldId id="456" r:id="rId25"/>
    <p:sldId id="455" r:id="rId26"/>
    <p:sldId id="457" r:id="rId27"/>
    <p:sldId id="458" r:id="rId28"/>
    <p:sldId id="460" r:id="rId29"/>
    <p:sldId id="461" r:id="rId30"/>
    <p:sldId id="462" r:id="rId31"/>
    <p:sldId id="463" r:id="rId32"/>
    <p:sldId id="464" r:id="rId33"/>
    <p:sldId id="465" r:id="rId34"/>
    <p:sldId id="466" r:id="rId35"/>
    <p:sldId id="459" r:id="rId36"/>
    <p:sldId id="452" r:id="rId37"/>
    <p:sldId id="480" r:id="rId38"/>
    <p:sldId id="481" r:id="rId39"/>
    <p:sldId id="482" r:id="rId40"/>
    <p:sldId id="476" r:id="rId41"/>
    <p:sldId id="474" r:id="rId42"/>
    <p:sldId id="500" r:id="rId43"/>
    <p:sldId id="501" r:id="rId44"/>
    <p:sldId id="495" r:id="rId45"/>
    <p:sldId id="493" r:id="rId46"/>
    <p:sldId id="494" r:id="rId47"/>
    <p:sldId id="491" r:id="rId48"/>
    <p:sldId id="496" r:id="rId49"/>
    <p:sldId id="497" r:id="rId50"/>
    <p:sldId id="498" r:id="rId51"/>
    <p:sldId id="499" r:id="rId52"/>
    <p:sldId id="502" r:id="rId53"/>
    <p:sldId id="477" r:id="rId5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B6C"/>
    <a:srgbClr val="9B4A07"/>
    <a:srgbClr val="E46C0A"/>
    <a:srgbClr val="EEEEEE"/>
    <a:srgbClr val="FFFFCC"/>
    <a:srgbClr val="30316B"/>
    <a:srgbClr val="33FF00"/>
    <a:srgbClr val="0B3400"/>
    <a:srgbClr val="393939"/>
    <a:srgbClr val="3D3D3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81765" autoAdjust="0"/>
  </p:normalViewPr>
  <p:slideViewPr>
    <p:cSldViewPr snapToObjects="1">
      <p:cViewPr>
        <p:scale>
          <a:sx n="97" d="100"/>
          <a:sy n="97" d="100"/>
        </p:scale>
        <p:origin x="-141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37.xml"/><Relationship Id="rId39" Type="http://schemas.openxmlformats.org/officeDocument/2006/relationships/slide" Target="slides/slide50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34" Type="http://schemas.openxmlformats.org/officeDocument/2006/relationships/slide" Target="slides/slide45.xml"/><Relationship Id="rId42" Type="http://schemas.openxmlformats.org/officeDocument/2006/relationships/slide" Target="slides/slide5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36.xml"/><Relationship Id="rId33" Type="http://schemas.openxmlformats.org/officeDocument/2006/relationships/slide" Target="slides/slide44.xml"/><Relationship Id="rId38" Type="http://schemas.openxmlformats.org/officeDocument/2006/relationships/slide" Target="slides/slide49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40.xml"/><Relationship Id="rId41" Type="http://schemas.openxmlformats.org/officeDocument/2006/relationships/slide" Target="slides/slide5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43.xml"/><Relationship Id="rId37" Type="http://schemas.openxmlformats.org/officeDocument/2006/relationships/slide" Target="slides/slide48.xml"/><Relationship Id="rId40" Type="http://schemas.openxmlformats.org/officeDocument/2006/relationships/slide" Target="slides/slide5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39.xml"/><Relationship Id="rId36" Type="http://schemas.openxmlformats.org/officeDocument/2006/relationships/slide" Target="slides/slide47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42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38.xml"/><Relationship Id="rId30" Type="http://schemas.openxmlformats.org/officeDocument/2006/relationships/slide" Target="slides/slide41.xml"/><Relationship Id="rId35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244F2-6FB5-D34A-AD61-0B7E027C0E90}" type="datetimeFigureOut">
              <a:rPr lang="de-DE" smtClean="0"/>
              <a:pPr/>
              <a:t>29.10.2013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1A7C9-000B-8340-8EBD-2910655B784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13</a:t>
            </a:fld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b="1" dirty="0" err="1" smtClean="0"/>
              <a:t>trained</a:t>
            </a:r>
            <a:r>
              <a:rPr lang="de-DE" b="1" dirty="0" smtClean="0"/>
              <a:t> </a:t>
            </a:r>
            <a:r>
              <a:rPr lang="de-DE" dirty="0" err="1" smtClean="0"/>
              <a:t>artist</a:t>
            </a:r>
            <a:r>
              <a:rPr lang="de-DE" dirty="0" smtClean="0"/>
              <a:t>,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brightness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="0" baseline="0" dirty="0" err="1" smtClean="0"/>
              <a:t>more</a:t>
            </a:r>
            <a:r>
              <a:rPr lang="de-DE" b="0" baseline="0" dirty="0" smtClean="0"/>
              <a:t> </a:t>
            </a:r>
            <a:r>
              <a:rPr lang="de-DE" b="1" baseline="0" dirty="0" err="1" smtClean="0"/>
              <a:t>faithfully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Here</a:t>
            </a:r>
            <a:r>
              <a:rPr lang="de-DE" baseline="0" dirty="0" smtClean="0"/>
              <a:t>, an </a:t>
            </a:r>
            <a:r>
              <a:rPr lang="de-DE" b="1" baseline="0" dirty="0" err="1" smtClean="0"/>
              <a:t>animation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to </a:t>
            </a:r>
            <a:r>
              <a:rPr lang="de-DE" baseline="0" dirty="0" err="1" smtClean="0"/>
              <a:t>reproduce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included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described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="1" baseline="0" dirty="0" smtClean="0"/>
              <a:t>: </a:t>
            </a:r>
            <a:r>
              <a:rPr lang="de-DE" b="1" baseline="0" dirty="0" err="1" smtClean="0"/>
              <a:t>bright</a:t>
            </a:r>
            <a:r>
              <a:rPr lang="de-DE" b="1" baseline="0" dirty="0" smtClean="0"/>
              <a:t> light </a:t>
            </a:r>
            <a:r>
              <a:rPr lang="de-DE" baseline="0" dirty="0" err="1" smtClean="0"/>
              <a:t>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appear</a:t>
            </a:r>
            <a:r>
              <a:rPr lang="de-DE" baseline="0" dirty="0" smtClean="0"/>
              <a:t> to </a:t>
            </a:r>
            <a:r>
              <a:rPr lang="de-DE" b="1" baseline="0" dirty="0" err="1" smtClean="0"/>
              <a:t>move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natural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sciences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an </a:t>
            </a:r>
            <a:r>
              <a:rPr lang="de-DE" b="1" baseline="0" dirty="0" err="1" smtClean="0"/>
              <a:t>explanation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="1" baseline="0" dirty="0" err="1" smtClean="0"/>
              <a:t>survey</a:t>
            </a:r>
            <a:r>
              <a:rPr lang="de-DE" b="1" baseline="0" dirty="0" smtClean="0"/>
              <a:t> </a:t>
            </a:r>
            <a:r>
              <a:rPr lang="de-DE" baseline="0" dirty="0" smtClean="0"/>
              <a:t>of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understood</a:t>
            </a:r>
            <a:r>
              <a:rPr lang="de-DE" baseline="0" dirty="0" smtClean="0"/>
              <a:t> so far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aseline="0" dirty="0" smtClean="0"/>
              <a:t>), and </a:t>
            </a:r>
            <a:r>
              <a:rPr lang="de-DE" b="1" baseline="0" dirty="0" err="1" smtClean="0"/>
              <a:t>computer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graphics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not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either</a:t>
            </a:r>
            <a:r>
              <a:rPr lang="de-DE" baseline="0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b="1" dirty="0" err="1" smtClean="0"/>
              <a:t>trained</a:t>
            </a:r>
            <a:r>
              <a:rPr lang="de-DE" b="1" dirty="0" smtClean="0"/>
              <a:t> </a:t>
            </a:r>
            <a:r>
              <a:rPr lang="de-DE" dirty="0" err="1" smtClean="0"/>
              <a:t>artist</a:t>
            </a:r>
            <a:r>
              <a:rPr lang="de-DE" dirty="0" smtClean="0"/>
              <a:t>,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brightness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="0" baseline="0" dirty="0" err="1" smtClean="0"/>
              <a:t>more</a:t>
            </a:r>
            <a:r>
              <a:rPr lang="de-DE" b="0" baseline="0" dirty="0" smtClean="0"/>
              <a:t> </a:t>
            </a:r>
            <a:r>
              <a:rPr lang="de-DE" b="1" baseline="0" dirty="0" err="1" smtClean="0"/>
              <a:t>faithfully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Here</a:t>
            </a:r>
            <a:r>
              <a:rPr lang="de-DE" baseline="0" dirty="0" smtClean="0"/>
              <a:t>, an </a:t>
            </a:r>
            <a:r>
              <a:rPr lang="de-DE" b="1" baseline="0" dirty="0" err="1" smtClean="0"/>
              <a:t>animation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to </a:t>
            </a:r>
            <a:r>
              <a:rPr lang="de-DE" baseline="0" dirty="0" err="1" smtClean="0"/>
              <a:t>reproduce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included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described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="1" baseline="0" dirty="0" smtClean="0"/>
              <a:t>: </a:t>
            </a:r>
            <a:r>
              <a:rPr lang="de-DE" b="1" baseline="0" dirty="0" err="1" smtClean="0"/>
              <a:t>bright</a:t>
            </a:r>
            <a:r>
              <a:rPr lang="de-DE" b="1" baseline="0" dirty="0" smtClean="0"/>
              <a:t> light </a:t>
            </a:r>
            <a:r>
              <a:rPr lang="de-DE" baseline="0" dirty="0" err="1" smtClean="0"/>
              <a:t>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appear</a:t>
            </a:r>
            <a:r>
              <a:rPr lang="de-DE" baseline="0" dirty="0" smtClean="0"/>
              <a:t> to </a:t>
            </a:r>
            <a:r>
              <a:rPr lang="de-DE" b="1" baseline="0" dirty="0" err="1" smtClean="0"/>
              <a:t>move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natural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sciences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an </a:t>
            </a:r>
            <a:r>
              <a:rPr lang="de-DE" b="1" baseline="0" dirty="0" err="1" smtClean="0"/>
              <a:t>explanation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="1" baseline="0" dirty="0" err="1" smtClean="0"/>
              <a:t>survey</a:t>
            </a:r>
            <a:r>
              <a:rPr lang="de-DE" b="1" baseline="0" dirty="0" smtClean="0"/>
              <a:t> </a:t>
            </a:r>
            <a:r>
              <a:rPr lang="de-DE" baseline="0" dirty="0" smtClean="0"/>
              <a:t>of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understood</a:t>
            </a:r>
            <a:r>
              <a:rPr lang="de-DE" baseline="0" dirty="0" smtClean="0"/>
              <a:t> so far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aseline="0" dirty="0" smtClean="0"/>
              <a:t>), and </a:t>
            </a:r>
            <a:r>
              <a:rPr lang="de-DE" b="1" baseline="0" dirty="0" err="1" smtClean="0"/>
              <a:t>computer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graphics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not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either</a:t>
            </a:r>
            <a:r>
              <a:rPr lang="de-DE" baseline="0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16</a:t>
            </a:fld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b="1" dirty="0" err="1" smtClean="0"/>
              <a:t>trained</a:t>
            </a:r>
            <a:r>
              <a:rPr lang="de-DE" b="1" dirty="0" smtClean="0"/>
              <a:t> </a:t>
            </a:r>
            <a:r>
              <a:rPr lang="de-DE" dirty="0" err="1" smtClean="0"/>
              <a:t>artist</a:t>
            </a:r>
            <a:r>
              <a:rPr lang="de-DE" dirty="0" smtClean="0"/>
              <a:t>,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brightness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="0" baseline="0" dirty="0" err="1" smtClean="0"/>
              <a:t>more</a:t>
            </a:r>
            <a:r>
              <a:rPr lang="de-DE" b="0" baseline="0" dirty="0" smtClean="0"/>
              <a:t> </a:t>
            </a:r>
            <a:r>
              <a:rPr lang="de-DE" b="1" baseline="0" dirty="0" err="1" smtClean="0"/>
              <a:t>faithfully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Here</a:t>
            </a:r>
            <a:r>
              <a:rPr lang="de-DE" baseline="0" dirty="0" smtClean="0"/>
              <a:t>, an </a:t>
            </a:r>
            <a:r>
              <a:rPr lang="de-DE" b="1" baseline="0" dirty="0" err="1" smtClean="0"/>
              <a:t>animation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to </a:t>
            </a:r>
            <a:r>
              <a:rPr lang="de-DE" baseline="0" dirty="0" err="1" smtClean="0"/>
              <a:t>reproduce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included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described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="1" baseline="0" dirty="0" smtClean="0"/>
              <a:t>: </a:t>
            </a:r>
            <a:r>
              <a:rPr lang="de-DE" b="1" baseline="0" dirty="0" err="1" smtClean="0"/>
              <a:t>bright</a:t>
            </a:r>
            <a:r>
              <a:rPr lang="de-DE" b="1" baseline="0" dirty="0" smtClean="0"/>
              <a:t> light </a:t>
            </a:r>
            <a:r>
              <a:rPr lang="de-DE" baseline="0" dirty="0" err="1" smtClean="0"/>
              <a:t>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appear</a:t>
            </a:r>
            <a:r>
              <a:rPr lang="de-DE" baseline="0" dirty="0" smtClean="0"/>
              <a:t> to </a:t>
            </a:r>
            <a:r>
              <a:rPr lang="de-DE" b="1" baseline="0" dirty="0" err="1" smtClean="0"/>
              <a:t>move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natural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sciences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an </a:t>
            </a:r>
            <a:r>
              <a:rPr lang="de-DE" b="1" baseline="0" dirty="0" err="1" smtClean="0"/>
              <a:t>explanation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="1" baseline="0" dirty="0" err="1" smtClean="0"/>
              <a:t>survey</a:t>
            </a:r>
            <a:r>
              <a:rPr lang="de-DE" b="1" baseline="0" dirty="0" smtClean="0"/>
              <a:t> </a:t>
            </a:r>
            <a:r>
              <a:rPr lang="de-DE" baseline="0" dirty="0" smtClean="0"/>
              <a:t>of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understood</a:t>
            </a:r>
            <a:r>
              <a:rPr lang="de-DE" baseline="0" dirty="0" smtClean="0"/>
              <a:t> so far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aseline="0" dirty="0" smtClean="0"/>
              <a:t>), and </a:t>
            </a:r>
            <a:r>
              <a:rPr lang="de-DE" b="1" baseline="0" dirty="0" err="1" smtClean="0"/>
              <a:t>computer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graphics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not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either</a:t>
            </a:r>
            <a:r>
              <a:rPr lang="de-DE" baseline="0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b="1" dirty="0" err="1" smtClean="0"/>
              <a:t>trained</a:t>
            </a:r>
            <a:r>
              <a:rPr lang="de-DE" b="1" dirty="0" smtClean="0"/>
              <a:t> </a:t>
            </a:r>
            <a:r>
              <a:rPr lang="de-DE" dirty="0" err="1" smtClean="0"/>
              <a:t>artist</a:t>
            </a:r>
            <a:r>
              <a:rPr lang="de-DE" dirty="0" smtClean="0"/>
              <a:t>,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brightness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="0" baseline="0" dirty="0" err="1" smtClean="0"/>
              <a:t>more</a:t>
            </a:r>
            <a:r>
              <a:rPr lang="de-DE" b="0" baseline="0" dirty="0" smtClean="0"/>
              <a:t> </a:t>
            </a:r>
            <a:r>
              <a:rPr lang="de-DE" b="1" baseline="0" dirty="0" err="1" smtClean="0"/>
              <a:t>faithfully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Here</a:t>
            </a:r>
            <a:r>
              <a:rPr lang="de-DE" baseline="0" dirty="0" smtClean="0"/>
              <a:t>, an </a:t>
            </a:r>
            <a:r>
              <a:rPr lang="de-DE" b="1" baseline="0" dirty="0" err="1" smtClean="0"/>
              <a:t>animation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to </a:t>
            </a:r>
            <a:r>
              <a:rPr lang="de-DE" baseline="0" dirty="0" err="1" smtClean="0"/>
              <a:t>reproduce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included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described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="1" baseline="0" dirty="0" smtClean="0"/>
              <a:t>: </a:t>
            </a:r>
            <a:r>
              <a:rPr lang="de-DE" b="1" baseline="0" dirty="0" err="1" smtClean="0"/>
              <a:t>bright</a:t>
            </a:r>
            <a:r>
              <a:rPr lang="de-DE" b="1" baseline="0" dirty="0" smtClean="0"/>
              <a:t> light </a:t>
            </a:r>
            <a:r>
              <a:rPr lang="de-DE" baseline="0" dirty="0" err="1" smtClean="0"/>
              <a:t>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appear</a:t>
            </a:r>
            <a:r>
              <a:rPr lang="de-DE" baseline="0" dirty="0" smtClean="0"/>
              <a:t> to </a:t>
            </a:r>
            <a:r>
              <a:rPr lang="de-DE" b="1" baseline="0" dirty="0" err="1" smtClean="0"/>
              <a:t>move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natural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sciences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an </a:t>
            </a:r>
            <a:r>
              <a:rPr lang="de-DE" b="1" baseline="0" dirty="0" err="1" smtClean="0"/>
              <a:t>explanation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="1" baseline="0" dirty="0" err="1" smtClean="0"/>
              <a:t>survey</a:t>
            </a:r>
            <a:r>
              <a:rPr lang="de-DE" b="1" baseline="0" dirty="0" smtClean="0"/>
              <a:t> </a:t>
            </a:r>
            <a:r>
              <a:rPr lang="de-DE" baseline="0" dirty="0" smtClean="0"/>
              <a:t>of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understood</a:t>
            </a:r>
            <a:r>
              <a:rPr lang="de-DE" baseline="0" dirty="0" smtClean="0"/>
              <a:t> so far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aseline="0" dirty="0" smtClean="0"/>
              <a:t>), and </a:t>
            </a:r>
            <a:r>
              <a:rPr lang="de-DE" b="1" baseline="0" dirty="0" err="1" smtClean="0"/>
              <a:t>computer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graphics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not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either</a:t>
            </a:r>
            <a:r>
              <a:rPr lang="de-DE" baseline="0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b="1" dirty="0" err="1" smtClean="0"/>
              <a:t>trained</a:t>
            </a:r>
            <a:r>
              <a:rPr lang="de-DE" b="1" dirty="0" smtClean="0"/>
              <a:t> </a:t>
            </a:r>
            <a:r>
              <a:rPr lang="de-DE" dirty="0" err="1" smtClean="0"/>
              <a:t>artist</a:t>
            </a:r>
            <a:r>
              <a:rPr lang="de-DE" dirty="0" smtClean="0"/>
              <a:t>,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brightness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="0" baseline="0" dirty="0" err="1" smtClean="0"/>
              <a:t>more</a:t>
            </a:r>
            <a:r>
              <a:rPr lang="de-DE" b="0" baseline="0" dirty="0" smtClean="0"/>
              <a:t> </a:t>
            </a:r>
            <a:r>
              <a:rPr lang="de-DE" b="1" baseline="0" dirty="0" err="1" smtClean="0"/>
              <a:t>faithfully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Here</a:t>
            </a:r>
            <a:r>
              <a:rPr lang="de-DE" baseline="0" dirty="0" smtClean="0"/>
              <a:t>, an </a:t>
            </a:r>
            <a:r>
              <a:rPr lang="de-DE" b="1" baseline="0" dirty="0" err="1" smtClean="0"/>
              <a:t>animation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to </a:t>
            </a:r>
            <a:r>
              <a:rPr lang="de-DE" baseline="0" dirty="0" err="1" smtClean="0"/>
              <a:t>reproduce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included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described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="1" baseline="0" dirty="0" smtClean="0"/>
              <a:t>: </a:t>
            </a:r>
            <a:r>
              <a:rPr lang="de-DE" b="1" baseline="0" dirty="0" err="1" smtClean="0"/>
              <a:t>bright</a:t>
            </a:r>
            <a:r>
              <a:rPr lang="de-DE" b="1" baseline="0" dirty="0" smtClean="0"/>
              <a:t> light </a:t>
            </a:r>
            <a:r>
              <a:rPr lang="de-DE" baseline="0" dirty="0" err="1" smtClean="0"/>
              <a:t>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appear</a:t>
            </a:r>
            <a:r>
              <a:rPr lang="de-DE" baseline="0" dirty="0" smtClean="0"/>
              <a:t> to </a:t>
            </a:r>
            <a:r>
              <a:rPr lang="de-DE" b="1" baseline="0" dirty="0" err="1" smtClean="0"/>
              <a:t>move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natural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sciences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an </a:t>
            </a:r>
            <a:r>
              <a:rPr lang="de-DE" b="1" baseline="0" dirty="0" err="1" smtClean="0"/>
              <a:t>explanation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="1" baseline="0" dirty="0" err="1" smtClean="0"/>
              <a:t>survey</a:t>
            </a:r>
            <a:r>
              <a:rPr lang="de-DE" b="1" baseline="0" dirty="0" smtClean="0"/>
              <a:t> </a:t>
            </a:r>
            <a:r>
              <a:rPr lang="de-DE" baseline="0" dirty="0" smtClean="0"/>
              <a:t>of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understood</a:t>
            </a:r>
            <a:r>
              <a:rPr lang="de-DE" baseline="0" dirty="0" smtClean="0"/>
              <a:t> so far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aseline="0" dirty="0" smtClean="0"/>
              <a:t>), and </a:t>
            </a:r>
            <a:r>
              <a:rPr lang="de-DE" b="1" baseline="0" dirty="0" err="1" smtClean="0"/>
              <a:t>computer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graphics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not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either</a:t>
            </a:r>
            <a:r>
              <a:rPr lang="de-DE" baseline="0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b="1" dirty="0" err="1" smtClean="0"/>
              <a:t>trained</a:t>
            </a:r>
            <a:r>
              <a:rPr lang="de-DE" b="1" dirty="0" smtClean="0"/>
              <a:t> </a:t>
            </a:r>
            <a:r>
              <a:rPr lang="de-DE" dirty="0" err="1" smtClean="0"/>
              <a:t>artist</a:t>
            </a:r>
            <a:r>
              <a:rPr lang="de-DE" dirty="0" smtClean="0"/>
              <a:t>,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brightness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="0" baseline="0" dirty="0" err="1" smtClean="0"/>
              <a:t>more</a:t>
            </a:r>
            <a:r>
              <a:rPr lang="de-DE" b="0" baseline="0" dirty="0" smtClean="0"/>
              <a:t> </a:t>
            </a:r>
            <a:r>
              <a:rPr lang="de-DE" b="1" baseline="0" dirty="0" err="1" smtClean="0"/>
              <a:t>faithfully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Here</a:t>
            </a:r>
            <a:r>
              <a:rPr lang="de-DE" baseline="0" dirty="0" smtClean="0"/>
              <a:t>, an </a:t>
            </a:r>
            <a:r>
              <a:rPr lang="de-DE" b="1" baseline="0" dirty="0" err="1" smtClean="0"/>
              <a:t>animation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to </a:t>
            </a:r>
            <a:r>
              <a:rPr lang="de-DE" baseline="0" dirty="0" err="1" smtClean="0"/>
              <a:t>reproduce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included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described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="1" baseline="0" dirty="0" smtClean="0"/>
              <a:t>: </a:t>
            </a:r>
            <a:r>
              <a:rPr lang="de-DE" b="1" baseline="0" dirty="0" err="1" smtClean="0"/>
              <a:t>bright</a:t>
            </a:r>
            <a:r>
              <a:rPr lang="de-DE" b="1" baseline="0" dirty="0" smtClean="0"/>
              <a:t> light </a:t>
            </a:r>
            <a:r>
              <a:rPr lang="de-DE" baseline="0" dirty="0" err="1" smtClean="0"/>
              <a:t>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appear</a:t>
            </a:r>
            <a:r>
              <a:rPr lang="de-DE" baseline="0" dirty="0" smtClean="0"/>
              <a:t> to </a:t>
            </a:r>
            <a:r>
              <a:rPr lang="de-DE" b="1" baseline="0" dirty="0" err="1" smtClean="0"/>
              <a:t>move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natural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sciences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an </a:t>
            </a:r>
            <a:r>
              <a:rPr lang="de-DE" b="1" baseline="0" dirty="0" err="1" smtClean="0"/>
              <a:t>explanation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="1" baseline="0" dirty="0" err="1" smtClean="0"/>
              <a:t>survey</a:t>
            </a:r>
            <a:r>
              <a:rPr lang="de-DE" b="1" baseline="0" dirty="0" smtClean="0"/>
              <a:t> </a:t>
            </a:r>
            <a:r>
              <a:rPr lang="de-DE" baseline="0" dirty="0" smtClean="0"/>
              <a:t>of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understood</a:t>
            </a:r>
            <a:r>
              <a:rPr lang="de-DE" baseline="0" dirty="0" smtClean="0"/>
              <a:t> so far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r>
              <a:rPr lang="de-DE" baseline="0" dirty="0" smtClean="0"/>
              <a:t>), and </a:t>
            </a:r>
            <a:r>
              <a:rPr lang="de-DE" b="1" baseline="0" dirty="0" err="1" smtClean="0"/>
              <a:t>computer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graphics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="1" baseline="0" dirty="0" err="1" smtClean="0"/>
              <a:t>not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either</a:t>
            </a:r>
            <a:r>
              <a:rPr lang="de-DE" baseline="0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22</a:t>
            </a:fld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24</a:t>
            </a:fld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36</a:t>
            </a:fld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37</a:t>
            </a:fld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38</a:t>
            </a:fld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39</a:t>
            </a:fld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aseline="0" dirty="0" err="1" smtClean="0"/>
              <a:t>Philosophical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implications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Introspection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40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41</a:t>
            </a:fld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42</a:t>
            </a:fld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43</a:t>
            </a:fld>
            <a:endParaRPr lang="de-D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44</a:t>
            </a:fld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45</a:t>
            </a:fld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46</a:t>
            </a:fld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47</a:t>
            </a:fld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48</a:t>
            </a:fld>
            <a:endParaRPr lang="de-D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49</a:t>
            </a:fld>
            <a:endParaRPr lang="de-D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50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51</a:t>
            </a:fld>
            <a:endParaRPr lang="de-D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53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1A7C9-000B-8340-8EBD-2910655B7846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A053CB4-09B4-EC44-A70F-B674ED1E65A2}" type="datetimeFigureOut">
              <a:rPr lang="de-DE" smtClean="0"/>
              <a:pPr/>
              <a:t>29.10.2013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BB2BB13-8B6A-6C42-A541-0E25BF203AF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5486400"/>
            <a:ext cx="7848600" cy="1270000"/>
          </a:xfrm>
        </p:spPr>
        <p:txBody>
          <a:bodyPr lIns="0" tIns="0" rIns="0" bIns="0" anchor="t">
            <a:normAutofit/>
          </a:bodyPr>
          <a:lstStyle>
            <a:lvl1pPr algn="l">
              <a:defRPr sz="5400" b="1" cap="all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2000" y="429401"/>
            <a:ext cx="7848600" cy="4828401"/>
          </a:xfrm>
        </p:spPr>
        <p:txBody>
          <a:bodyPr lIns="0" tIns="0" rIns="0" bIns="0" anchor="b">
            <a:normAutofit/>
          </a:bodyPr>
          <a:lstStyle>
            <a:lvl1pPr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762001" y="152403"/>
            <a:ext cx="7848600" cy="276999"/>
          </a:xfrm>
          <a:prstGeom prst="rect">
            <a:avLst/>
          </a:prstGeom>
          <a:noFill/>
        </p:spPr>
        <p:txBody>
          <a:bodyPr wrap="none" lIns="0" tIns="0" bIns="0" rtlCol="0" anchor="t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itchFamily="34" charset="0"/>
                <a:ea typeface="Lucida Grande"/>
                <a:cs typeface="Lucida Grande"/>
              </a:rPr>
              <a:t>Ritschel / Eisemann:</a:t>
            </a:r>
            <a:r>
              <a:rPr lang="de-DE" sz="1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itchFamily="34" charset="0"/>
                <a:ea typeface="Lucida Grande"/>
                <a:cs typeface="Lucida Grande"/>
              </a:rPr>
              <a:t>  </a:t>
            </a:r>
            <a:r>
              <a:rPr lang="en-US" sz="1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itchFamily="34" charset="0"/>
                <a:ea typeface="Lucida Grande"/>
                <a:cs typeface="Lucida Grande"/>
              </a:rPr>
              <a:t>A Computational Model of Afterimages (Eurographics 2012)</a:t>
            </a:r>
            <a:endParaRPr lang="de-DE" sz="1000" b="0" i="1" dirty="0" smtClean="0">
              <a:solidFill>
                <a:schemeClr val="tx1">
                  <a:lumMod val="50000"/>
                  <a:lumOff val="50000"/>
                </a:schemeClr>
              </a:solidFill>
              <a:latin typeface="Myriad Pro" pitchFamily="34" charset="0"/>
              <a:ea typeface="Lucida Grande"/>
              <a:cs typeface="Lucida Grande"/>
            </a:endParaRP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3744" y="56869"/>
            <a:ext cx="306856" cy="305322"/>
          </a:xfrm>
          <a:prstGeom prst="rect">
            <a:avLst/>
          </a:prstGeom>
          <a:effectLst>
            <a:reflection stA="25000" endPos="75000" dist="38100" dir="5400000" sy="-100000" algn="bl" rotWithShape="0"/>
          </a:effectLst>
        </p:spPr>
      </p:pic>
      <p:pic>
        <p:nvPicPr>
          <p:cNvPr id="7" name="Bild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4800" y="84626"/>
            <a:ext cx="277565" cy="277565"/>
          </a:xfrm>
          <a:prstGeom prst="rect">
            <a:avLst/>
          </a:prstGeom>
          <a:effectLst>
            <a:reflection stA="25000" endPos="75000" dist="381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6088027"/>
            <a:ext cx="7848600" cy="634511"/>
          </a:xfrm>
        </p:spPr>
        <p:txBody>
          <a:bodyPr lIns="0" tIns="0" rIns="0" bIns="0" anchor="t">
            <a:noAutofit/>
          </a:bodyPr>
          <a:lstStyle>
            <a:lvl1pPr algn="l">
              <a:defRPr sz="4400" b="1" cap="all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2000" y="429399"/>
            <a:ext cx="7848600" cy="5523988"/>
          </a:xfrm>
        </p:spPr>
        <p:txBody>
          <a:bodyPr anchor="b">
            <a:normAutofit/>
          </a:bodyPr>
          <a:lstStyle>
            <a:lvl1pPr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feld 4"/>
          <p:cNvSpPr txBox="1"/>
          <p:nvPr userDrawn="1"/>
        </p:nvSpPr>
        <p:spPr>
          <a:xfrm>
            <a:off x="762001" y="152403"/>
            <a:ext cx="7848600" cy="276999"/>
          </a:xfrm>
          <a:prstGeom prst="rect">
            <a:avLst/>
          </a:prstGeom>
          <a:noFill/>
        </p:spPr>
        <p:txBody>
          <a:bodyPr wrap="none" lIns="0" tIns="0" bIns="0" rtlCol="0" anchor="t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itchFamily="34" charset="0"/>
                <a:ea typeface="Lucida Grande"/>
                <a:cs typeface="Lucida Grande"/>
              </a:rPr>
              <a:t>Ritschel / Eisemann:</a:t>
            </a:r>
            <a:r>
              <a:rPr lang="de-DE" sz="1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itchFamily="34" charset="0"/>
                <a:ea typeface="Lucida Grande"/>
                <a:cs typeface="Lucida Grande"/>
              </a:rPr>
              <a:t>  </a:t>
            </a:r>
            <a:r>
              <a:rPr lang="en-US" sz="1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itchFamily="34" charset="0"/>
                <a:ea typeface="Lucida Grande"/>
                <a:cs typeface="Lucida Grande"/>
              </a:rPr>
              <a:t>A Computational Model of Afterimages (Eurographics</a:t>
            </a:r>
            <a:r>
              <a:rPr lang="en-US" sz="1000" b="0" i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itchFamily="34" charset="0"/>
                <a:ea typeface="Lucida Grande"/>
                <a:cs typeface="Lucida Grande"/>
              </a:rPr>
              <a:t> 2012)</a:t>
            </a:r>
            <a:endParaRPr lang="de-DE" sz="1000" b="0" i="1" dirty="0" smtClean="0">
              <a:solidFill>
                <a:schemeClr val="tx1">
                  <a:lumMod val="50000"/>
                  <a:lumOff val="50000"/>
                </a:schemeClr>
              </a:solidFill>
              <a:latin typeface="Myriad Pro" pitchFamily="34" charset="0"/>
              <a:ea typeface="Lucida Grande"/>
              <a:cs typeface="Lucida Grande"/>
            </a:endParaRP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3744" y="56869"/>
            <a:ext cx="306856" cy="305322"/>
          </a:xfrm>
          <a:prstGeom prst="rect">
            <a:avLst/>
          </a:prstGeom>
          <a:effectLst>
            <a:reflection stA="25000" endPos="75000" dist="38100" dir="5400000" sy="-100000" algn="bl" rotWithShape="0"/>
          </a:effec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4800" y="84626"/>
            <a:ext cx="277565" cy="277565"/>
          </a:xfrm>
          <a:prstGeom prst="rect">
            <a:avLst/>
          </a:prstGeom>
          <a:effectLst>
            <a:reflection stA="25000" endPos="75000" dist="381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3962403"/>
            <a:ext cx="7848600" cy="2743199"/>
          </a:xfrm>
        </p:spPr>
        <p:txBody>
          <a:bodyPr lIns="0" tIns="0" rIns="0" bIns="0" anchor="t">
            <a:normAutofit/>
          </a:bodyPr>
          <a:lstStyle>
            <a:lvl1pPr algn="l">
              <a:defRPr sz="5400" b="1" cap="all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2000" y="204917"/>
            <a:ext cx="7848600" cy="3528883"/>
          </a:xfrm>
        </p:spPr>
        <p:txBody>
          <a:bodyPr lIns="0" tIns="0" rIns="0" bIns="0" anchor="b">
            <a:noAutofit/>
          </a:bodyPr>
          <a:lstStyle>
            <a:lvl1pP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8600" y="162452"/>
            <a:ext cx="8686800" cy="904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8600" y="1295401"/>
            <a:ext cx="8686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 smtClean="0"/>
              <a:t>Blah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Tobias\ParisTech\Afterimages\EG%20Talk\Traffic%20light.avi" TargetMode="Externa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Tobias\ParisTech\Afterimages\EG%20Talk\Game.avi" TargetMode="Externa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8686800" cy="1524000"/>
          </a:xfrm>
        </p:spPr>
        <p:txBody>
          <a:bodyPr wrap="square">
            <a:noAutofit/>
          </a:bodyPr>
          <a:lstStyle/>
          <a:p>
            <a:pPr>
              <a:spcAft>
                <a:spcPts val="1800"/>
              </a:spcAft>
            </a:pPr>
            <a:r>
              <a:rPr lang="en-US" sz="3200" b="1" dirty="0" smtClean="0">
                <a:latin typeface="Myriad Pro" pitchFamily="34" charset="0"/>
              </a:rPr>
              <a:t>A Computational Model of Afterimages</a:t>
            </a:r>
            <a:endParaRPr lang="de-DE" sz="2000" b="1" dirty="0">
              <a:latin typeface="Myriad Pro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143000"/>
          </a:xfrm>
        </p:spPr>
        <p:txBody>
          <a:bodyPr>
            <a:normAutofit lnSpcReduction="10000"/>
          </a:bodyPr>
          <a:lstStyle/>
          <a:p>
            <a:r>
              <a:rPr lang="de-DE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Tobias Ritschel			Elmar Eisemann</a:t>
            </a:r>
          </a:p>
          <a:p>
            <a:r>
              <a:rPr lang="de-DE" sz="1600" dirty="0" err="1" smtClean="0"/>
              <a:t>Télécom</a:t>
            </a:r>
            <a:r>
              <a:rPr lang="de-DE" sz="1600" dirty="0" smtClean="0"/>
              <a:t> </a:t>
            </a:r>
            <a:r>
              <a:rPr lang="de-DE" sz="1600" dirty="0" err="1" smtClean="0"/>
              <a:t>ParisTech</a:t>
            </a:r>
            <a:r>
              <a:rPr lang="de-DE" sz="1600" dirty="0" smtClean="0"/>
              <a:t> (ENST) / CNRS, Paris</a:t>
            </a:r>
          </a:p>
          <a:p>
            <a:endParaRPr lang="de-DE" sz="1600" dirty="0" smtClean="0"/>
          </a:p>
          <a:p>
            <a:r>
              <a:rPr lang="de-DE" sz="1600" dirty="0" smtClean="0">
                <a:solidFill>
                  <a:schemeClr val="bg1">
                    <a:lumMod val="75000"/>
                  </a:schemeClr>
                </a:solidFill>
              </a:rPr>
              <a:t>Eurographics 2012, Cagliari / </a:t>
            </a:r>
            <a:r>
              <a:rPr lang="de-DE" sz="1600" dirty="0" err="1" smtClean="0">
                <a:solidFill>
                  <a:schemeClr val="bg1">
                    <a:lumMod val="75000"/>
                  </a:schemeClr>
                </a:solidFill>
              </a:rPr>
              <a:t>Italy</a:t>
            </a:r>
            <a:r>
              <a:rPr lang="de-DE" sz="1600" dirty="0" smtClean="0">
                <a:solidFill>
                  <a:schemeClr val="bg1">
                    <a:lumMod val="75000"/>
                  </a:schemeClr>
                </a:solidFill>
              </a:rPr>
              <a:t>, 13—18 May 2012</a:t>
            </a: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876802"/>
            <a:ext cx="569948" cy="567098"/>
          </a:xfrm>
          <a:prstGeom prst="rect">
            <a:avLst/>
          </a:prstGeom>
          <a:effectLst>
            <a:reflection stA="34000" endPos="75000" dist="101600" dir="5400000" sy="-100000" algn="bl" rotWithShape="0"/>
          </a:effectLst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669" y="4927600"/>
            <a:ext cx="516299" cy="516299"/>
          </a:xfrm>
          <a:prstGeom prst="rect">
            <a:avLst/>
          </a:prstGeom>
          <a:effectLst>
            <a:reflection stA="34000" endPos="75000" dist="1016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Bleaching</a:t>
            </a:r>
            <a:endParaRPr lang="de-DE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801328" y="2492895"/>
            <a:ext cx="7486766" cy="2715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defRPr/>
            </a:pPr>
            <a:r>
              <a:rPr lang="de-DE" sz="1200" b="1" dirty="0" smtClean="0">
                <a:latin typeface="Myriad Pro" pitchFamily="34" charset="0"/>
              </a:rPr>
              <a:t>Gutierrez et al.:</a:t>
            </a:r>
            <a:r>
              <a:rPr lang="de-DE" sz="1200" dirty="0" smtClean="0">
                <a:latin typeface="Myriad Pro" pitchFamily="34" charset="0"/>
              </a:rPr>
              <a:t> </a:t>
            </a:r>
            <a:r>
              <a:rPr lang="en-US" sz="1200" dirty="0" smtClean="0">
                <a:latin typeface="Myriad Pro" pitchFamily="34" charset="0"/>
              </a:rPr>
              <a:t>Perception-based rendering:  Eyes  wide bleached</a:t>
            </a:r>
            <a:r>
              <a:rPr lang="de-DE" sz="1200" dirty="0" smtClean="0">
                <a:latin typeface="Myriad Pro" pitchFamily="34" charset="0"/>
              </a:rPr>
              <a:t>, </a:t>
            </a:r>
            <a:r>
              <a:rPr lang="de-DE" sz="1200" i="1" dirty="0" smtClean="0">
                <a:latin typeface="Myriad Pro" pitchFamily="34" charset="0"/>
              </a:rPr>
              <a:t>Eurographics  Short Papers </a:t>
            </a:r>
            <a:r>
              <a:rPr lang="de-DE" sz="1200" dirty="0" smtClean="0">
                <a:latin typeface="Myriad Pro" pitchFamily="34" charset="0"/>
              </a:rPr>
              <a:t>(2005)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811160" y="2862769"/>
            <a:ext cx="7476934" cy="2633464"/>
            <a:chOff x="762000" y="3222711"/>
            <a:chExt cx="6427068" cy="226368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0" y="3222711"/>
              <a:ext cx="3121124" cy="2263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67944" y="3222711"/>
              <a:ext cx="3121124" cy="2263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Qualitative: Color</a:t>
            </a:r>
            <a:endParaRPr lang="de-DE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" y="1533525"/>
            <a:ext cx="75628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Qualitative: </a:t>
            </a:r>
            <a:r>
              <a:rPr lang="de-DE" dirty="0" err="1" smtClean="0"/>
              <a:t>Blur</a:t>
            </a:r>
            <a:r>
              <a:rPr lang="de-DE" dirty="0" smtClean="0"/>
              <a:t> 1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" y="1533525"/>
            <a:ext cx="75628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Qualitative: Loss</a:t>
            </a:r>
            <a:endParaRPr lang="de-D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" y="1533525"/>
            <a:ext cx="75628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" y="1533525"/>
            <a:ext cx="75628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Qualitative: Loss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" y="1533525"/>
            <a:ext cx="75628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Qualitative: Loss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Qualitative: </a:t>
            </a:r>
            <a:r>
              <a:rPr lang="de-DE" dirty="0" err="1" smtClean="0"/>
              <a:t>Gain</a:t>
            </a:r>
            <a:endParaRPr lang="de-DE" dirty="0"/>
          </a:p>
        </p:txBody>
      </p:sp>
      <p:pic>
        <p:nvPicPr>
          <p:cNvPr id="5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03" y="2579805"/>
            <a:ext cx="1265211" cy="632606"/>
          </a:xfrm>
          <a:prstGeom prst="rect">
            <a:avLst/>
          </a:prstGeom>
        </p:spPr>
      </p:pic>
      <p:pic>
        <p:nvPicPr>
          <p:cNvPr id="7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3" y="2584754"/>
            <a:ext cx="1265211" cy="632606"/>
          </a:xfrm>
          <a:prstGeom prst="rect">
            <a:avLst/>
          </a:prstGeom>
        </p:spPr>
      </p:pic>
      <p:pic>
        <p:nvPicPr>
          <p:cNvPr id="8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861" y="2581879"/>
            <a:ext cx="1265211" cy="632606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0903" y="3322347"/>
            <a:ext cx="1260081" cy="65118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70903" y="4083473"/>
            <a:ext cx="1260081" cy="6316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70903" y="4825036"/>
            <a:ext cx="1260081" cy="62018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2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03" y="1837262"/>
            <a:ext cx="1265211" cy="632606"/>
          </a:xfrm>
          <a:prstGeom prst="rect">
            <a:avLst/>
          </a:prstGeom>
        </p:spPr>
      </p:pic>
      <p:pic>
        <p:nvPicPr>
          <p:cNvPr id="13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03" y="1094720"/>
            <a:ext cx="1265211" cy="632606"/>
          </a:xfrm>
          <a:prstGeom prst="rect">
            <a:avLst/>
          </a:prstGeom>
        </p:spPr>
      </p:pic>
      <p:pic>
        <p:nvPicPr>
          <p:cNvPr id="15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520" y="1833528"/>
            <a:ext cx="1265211" cy="632606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49593" y="3335979"/>
            <a:ext cx="1260081" cy="6316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2414" y="4086228"/>
            <a:ext cx="1237259" cy="62018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54861" y="3337877"/>
            <a:ext cx="1237259" cy="62018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sp>
        <p:nvSpPr>
          <p:cNvPr id="19" name="Rechteck 18"/>
          <p:cNvSpPr/>
          <p:nvPr/>
        </p:nvSpPr>
        <p:spPr>
          <a:xfrm>
            <a:off x="2572414" y="4825036"/>
            <a:ext cx="1237259" cy="62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3954861" y="4825036"/>
            <a:ext cx="1237259" cy="62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3954861" y="4081457"/>
            <a:ext cx="1237259" cy="62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>
            <a:off x="3954861" y="1838300"/>
            <a:ext cx="1237259" cy="62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3954861" y="1094720"/>
            <a:ext cx="1237259" cy="62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>
            <a:off x="2579775" y="1094720"/>
            <a:ext cx="1237259" cy="62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"/>
          <p:cNvSpPr txBox="1">
            <a:spLocks/>
          </p:cNvSpPr>
          <p:nvPr/>
        </p:nvSpPr>
        <p:spPr>
          <a:xfrm rot="16200000">
            <a:off x="569797" y="1360306"/>
            <a:ext cx="557321" cy="2302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Time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cxnSp>
        <p:nvCxnSpPr>
          <p:cNvPr id="26" name="Gerade Verbindung 25"/>
          <p:cNvCxnSpPr/>
          <p:nvPr/>
        </p:nvCxnSpPr>
        <p:spPr>
          <a:xfrm flipV="1">
            <a:off x="868122" y="1754073"/>
            <a:ext cx="0" cy="369115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868122" y="774535"/>
            <a:ext cx="0" cy="3802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Untertitel 2"/>
          <p:cNvSpPr txBox="1">
            <a:spLocks/>
          </p:cNvSpPr>
          <p:nvPr/>
        </p:nvSpPr>
        <p:spPr>
          <a:xfrm>
            <a:off x="2579775" y="764704"/>
            <a:ext cx="1229898" cy="2302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Medium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32" name="Untertitel 2"/>
          <p:cNvSpPr txBox="1">
            <a:spLocks/>
          </p:cNvSpPr>
          <p:nvPr/>
        </p:nvSpPr>
        <p:spPr>
          <a:xfrm>
            <a:off x="4211960" y="764704"/>
            <a:ext cx="557321" cy="2302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Short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33" name="Untertitel 2"/>
          <p:cNvSpPr txBox="1">
            <a:spLocks/>
          </p:cNvSpPr>
          <p:nvPr/>
        </p:nvSpPr>
        <p:spPr>
          <a:xfrm>
            <a:off x="1475656" y="764704"/>
            <a:ext cx="557321" cy="2302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Long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Qualitative: </a:t>
            </a:r>
            <a:r>
              <a:rPr lang="de-DE" dirty="0" err="1" smtClean="0"/>
              <a:t>Blur</a:t>
            </a:r>
            <a:r>
              <a:rPr lang="de-DE" dirty="0" smtClean="0"/>
              <a:t> 2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" y="1533525"/>
            <a:ext cx="75628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Qualitative: </a:t>
            </a:r>
            <a:r>
              <a:rPr lang="de-DE" dirty="0" err="1" smtClean="0"/>
              <a:t>Blur</a:t>
            </a:r>
            <a:r>
              <a:rPr lang="de-DE" dirty="0" smtClean="0"/>
              <a:t> 2</a:t>
            </a:r>
            <a:endParaRPr lang="de-D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" y="1533525"/>
            <a:ext cx="75628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Qualitative: </a:t>
            </a:r>
            <a:r>
              <a:rPr lang="de-DE" dirty="0" err="1" smtClean="0"/>
              <a:t>Blur</a:t>
            </a:r>
            <a:r>
              <a:rPr lang="de-DE" dirty="0" smtClean="0"/>
              <a:t> 2</a:t>
            </a:r>
            <a:endParaRPr lang="de-D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" y="1533525"/>
            <a:ext cx="75628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4500"/>
            <a:ext cx="7543800" cy="377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Qualitative: </a:t>
            </a:r>
            <a:r>
              <a:rPr lang="de-DE" dirty="0" err="1" smtClean="0"/>
              <a:t>Blur</a:t>
            </a:r>
            <a:r>
              <a:rPr lang="de-DE" dirty="0" smtClean="0"/>
              <a:t> 2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" y="1533525"/>
            <a:ext cx="75628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Human Visual System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36" y="2723542"/>
            <a:ext cx="2910064" cy="207705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053" y="2670896"/>
            <a:ext cx="2003574" cy="1957492"/>
          </a:xfrm>
          <a:prstGeom prst="rect">
            <a:avLst/>
          </a:prstGeom>
        </p:spPr>
      </p:pic>
      <p:sp>
        <p:nvSpPr>
          <p:cNvPr id="10" name="Untertitel 2"/>
          <p:cNvSpPr txBox="1">
            <a:spLocks/>
          </p:cNvSpPr>
          <p:nvPr/>
        </p:nvSpPr>
        <p:spPr>
          <a:xfrm>
            <a:off x="3131840" y="4800600"/>
            <a:ext cx="2540000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Eye</a:t>
            </a:r>
          </a:p>
        </p:txBody>
      </p:sp>
      <p:sp>
        <p:nvSpPr>
          <p:cNvPr id="11" name="Untertitel 2"/>
          <p:cNvSpPr txBox="1">
            <a:spLocks/>
          </p:cNvSpPr>
          <p:nvPr/>
        </p:nvSpPr>
        <p:spPr>
          <a:xfrm>
            <a:off x="5885568" y="4800600"/>
            <a:ext cx="2540000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Visual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cortex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12" name="Untertitel 2"/>
          <p:cNvSpPr txBox="1">
            <a:spLocks/>
          </p:cNvSpPr>
          <p:nvPr/>
        </p:nvSpPr>
        <p:spPr>
          <a:xfrm>
            <a:off x="669798" y="4800600"/>
            <a:ext cx="2540000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Retina</a:t>
            </a:r>
          </a:p>
        </p:txBody>
      </p:sp>
      <p:pic>
        <p:nvPicPr>
          <p:cNvPr id="15362" name="Picture 2" descr="Layers of retin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6200000">
            <a:off x="1031330" y="2601930"/>
            <a:ext cx="1703444" cy="22549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 7"/>
          <p:cNvSpPr/>
          <p:nvPr/>
        </p:nvSpPr>
        <p:spPr>
          <a:xfrm rot="10800000">
            <a:off x="1034034" y="2724436"/>
            <a:ext cx="5338166" cy="1629022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55671"/>
              <a:gd name="connsiteX1" fmla="*/ 544807 w 3106557"/>
              <a:gd name="connsiteY1" fmla="*/ 336346 h 2055671"/>
              <a:gd name="connsiteX2" fmla="*/ 670483 w 3106557"/>
              <a:gd name="connsiteY2" fmla="*/ 819557 h 2055671"/>
              <a:gd name="connsiteX3" fmla="*/ 1257156 w 3106557"/>
              <a:gd name="connsiteY3" fmla="*/ 627242 h 2055671"/>
              <a:gd name="connsiteX4" fmla="*/ 2226882 w 3106557"/>
              <a:gd name="connsiteY4" fmla="*/ 0 h 2055671"/>
              <a:gd name="connsiteX5" fmla="*/ 3105981 w 3106557"/>
              <a:gd name="connsiteY5" fmla="*/ 953008 h 2055671"/>
              <a:gd name="connsiteX6" fmla="*/ 2233447 w 3106557"/>
              <a:gd name="connsiteY6" fmla="*/ 2018893 h 2055671"/>
              <a:gd name="connsiteX7" fmla="*/ 1215251 w 3106557"/>
              <a:gd name="connsiteY7" fmla="*/ 1300342 h 2055671"/>
              <a:gd name="connsiteX8" fmla="*/ 671807 w 3106557"/>
              <a:gd name="connsiteY8" fmla="*/ 1085646 h 2055671"/>
              <a:gd name="connsiteX9" fmla="*/ 684507 w 3106557"/>
              <a:gd name="connsiteY9" fmla="*/ 1682546 h 2055671"/>
              <a:gd name="connsiteX10" fmla="*/ 544767 w 3106557"/>
              <a:gd name="connsiteY10" fmla="*/ 1300342 h 2055671"/>
              <a:gd name="connsiteX11" fmla="*/ 251863 w 3106557"/>
              <a:gd name="connsiteY11" fmla="*/ 1781128 h 2055671"/>
              <a:gd name="connsiteX12" fmla="*/ 377146 w 3106557"/>
              <a:gd name="connsiteY12" fmla="*/ 1108028 h 2055671"/>
              <a:gd name="connsiteX13" fmla="*/ 0 w 3106557"/>
              <a:gd name="connsiteY13" fmla="*/ 338771 h 2055671"/>
              <a:gd name="connsiteX14" fmla="*/ 460957 w 3106557"/>
              <a:gd name="connsiteY14" fmla="*/ 819557 h 2055671"/>
              <a:gd name="connsiteX0" fmla="*/ 460957 w 3106557"/>
              <a:gd name="connsiteY0" fmla="*/ 819557 h 2055671"/>
              <a:gd name="connsiteX1" fmla="*/ 544807 w 3106557"/>
              <a:gd name="connsiteY1" fmla="*/ 336346 h 2055671"/>
              <a:gd name="connsiteX2" fmla="*/ 670483 w 3106557"/>
              <a:gd name="connsiteY2" fmla="*/ 819557 h 2055671"/>
              <a:gd name="connsiteX3" fmla="*/ 1257156 w 3106557"/>
              <a:gd name="connsiteY3" fmla="*/ 627242 h 2055671"/>
              <a:gd name="connsiteX4" fmla="*/ 2226882 w 3106557"/>
              <a:gd name="connsiteY4" fmla="*/ 0 h 2055671"/>
              <a:gd name="connsiteX5" fmla="*/ 3105981 w 3106557"/>
              <a:gd name="connsiteY5" fmla="*/ 953008 h 2055671"/>
              <a:gd name="connsiteX6" fmla="*/ 2233447 w 3106557"/>
              <a:gd name="connsiteY6" fmla="*/ 2018893 h 2055671"/>
              <a:gd name="connsiteX7" fmla="*/ 1215251 w 3106557"/>
              <a:gd name="connsiteY7" fmla="*/ 1300342 h 2055671"/>
              <a:gd name="connsiteX8" fmla="*/ 671807 w 3106557"/>
              <a:gd name="connsiteY8" fmla="*/ 1085646 h 2055671"/>
              <a:gd name="connsiteX9" fmla="*/ 684507 w 3106557"/>
              <a:gd name="connsiteY9" fmla="*/ 1682546 h 2055671"/>
              <a:gd name="connsiteX10" fmla="*/ 544767 w 3106557"/>
              <a:gd name="connsiteY10" fmla="*/ 1300342 h 2055671"/>
              <a:gd name="connsiteX11" fmla="*/ 251863 w 3106557"/>
              <a:gd name="connsiteY11" fmla="*/ 1781128 h 2055671"/>
              <a:gd name="connsiteX12" fmla="*/ 377146 w 3106557"/>
              <a:gd name="connsiteY12" fmla="*/ 1108028 h 2055671"/>
              <a:gd name="connsiteX13" fmla="*/ 0 w 3106557"/>
              <a:gd name="connsiteY13" fmla="*/ 338771 h 2055671"/>
              <a:gd name="connsiteX14" fmla="*/ 460957 w 3106557"/>
              <a:gd name="connsiteY14" fmla="*/ 819557 h 205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6557" h="2055671">
                <a:moveTo>
                  <a:pt x="460957" y="819557"/>
                </a:moveTo>
                <a:cubicBezTo>
                  <a:pt x="520606" y="790703"/>
                  <a:pt x="516857" y="497416"/>
                  <a:pt x="544807" y="336346"/>
                </a:cubicBezTo>
                <a:cubicBezTo>
                  <a:pt x="586699" y="497416"/>
                  <a:pt x="578920" y="718585"/>
                  <a:pt x="670483" y="819557"/>
                </a:cubicBezTo>
                <a:cubicBezTo>
                  <a:pt x="782666" y="916924"/>
                  <a:pt x="1157145" y="956404"/>
                  <a:pt x="1257156" y="627242"/>
                </a:cubicBezTo>
                <a:cubicBezTo>
                  <a:pt x="1466681" y="62320"/>
                  <a:pt x="1778965" y="39018"/>
                  <a:pt x="2226882" y="0"/>
                </a:cubicBezTo>
                <a:cubicBezTo>
                  <a:pt x="3055511" y="35277"/>
                  <a:pt x="3104887" y="194503"/>
                  <a:pt x="3105981" y="953008"/>
                </a:cubicBezTo>
                <a:cubicBezTo>
                  <a:pt x="3106557" y="1648745"/>
                  <a:pt x="3101367" y="2055671"/>
                  <a:pt x="2233447" y="2018893"/>
                </a:cubicBezTo>
                <a:cubicBezTo>
                  <a:pt x="1751783" y="2013539"/>
                  <a:pt x="1380470" y="1877284"/>
                  <a:pt x="1215251" y="1300342"/>
                </a:cubicBezTo>
                <a:cubicBezTo>
                  <a:pt x="1086866" y="840263"/>
                  <a:pt x="760218" y="987154"/>
                  <a:pt x="671807" y="1085646"/>
                </a:cubicBezTo>
                <a:cubicBezTo>
                  <a:pt x="601093" y="1176436"/>
                  <a:pt x="627499" y="1358671"/>
                  <a:pt x="684507" y="1682546"/>
                </a:cubicBezTo>
                <a:cubicBezTo>
                  <a:pt x="625240" y="1515229"/>
                  <a:pt x="637293" y="1371502"/>
                  <a:pt x="544767" y="1300342"/>
                </a:cubicBezTo>
                <a:cubicBezTo>
                  <a:pt x="457896" y="1274816"/>
                  <a:pt x="360199" y="1477410"/>
                  <a:pt x="251863" y="1781128"/>
                </a:cubicBezTo>
                <a:cubicBezTo>
                  <a:pt x="348319" y="1438454"/>
                  <a:pt x="376901" y="1277714"/>
                  <a:pt x="377146" y="1108028"/>
                </a:cubicBezTo>
                <a:cubicBezTo>
                  <a:pt x="390507" y="824453"/>
                  <a:pt x="175973" y="659126"/>
                  <a:pt x="0" y="338771"/>
                </a:cubicBezTo>
                <a:cubicBezTo>
                  <a:pt x="210124" y="582089"/>
                  <a:pt x="378329" y="829012"/>
                  <a:pt x="460957" y="8195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/>
          <p:cNvSpPr/>
          <p:nvPr/>
        </p:nvSpPr>
        <p:spPr>
          <a:xfrm>
            <a:off x="2627784" y="2903898"/>
            <a:ext cx="1295400" cy="1295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Bleaching</a:t>
            </a:r>
            <a:endParaRPr lang="de-DE" dirty="0"/>
          </a:p>
        </p:txBody>
      </p:sp>
      <p:sp>
        <p:nvSpPr>
          <p:cNvPr id="5" name="Oval 4"/>
          <p:cNvSpPr/>
          <p:nvPr/>
        </p:nvSpPr>
        <p:spPr>
          <a:xfrm>
            <a:off x="1143000" y="2941998"/>
            <a:ext cx="1295400" cy="1295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3437467" y="3628084"/>
            <a:ext cx="228600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827698"/>
            <a:ext cx="2057400" cy="146846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828800" y="3094398"/>
            <a:ext cx="228600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/>
          <p:cNvSpPr/>
          <p:nvPr/>
        </p:nvSpPr>
        <p:spPr>
          <a:xfrm>
            <a:off x="1981200" y="3475398"/>
            <a:ext cx="228600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/>
          <p:cNvSpPr/>
          <p:nvPr/>
        </p:nvSpPr>
        <p:spPr>
          <a:xfrm>
            <a:off x="1752600" y="3856398"/>
            <a:ext cx="228600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/>
        </p:nvSpPr>
        <p:spPr>
          <a:xfrm>
            <a:off x="1371600" y="3627798"/>
            <a:ext cx="228600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/>
          <p:cNvCxnSpPr/>
          <p:nvPr/>
        </p:nvCxnSpPr>
        <p:spPr>
          <a:xfrm rot="5400000">
            <a:off x="-798115" y="3589015"/>
            <a:ext cx="2515394" cy="1588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 rot="5400000">
            <a:off x="-645715" y="3604928"/>
            <a:ext cx="2515394" cy="1588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Gewitterblitz 24"/>
          <p:cNvSpPr/>
          <p:nvPr/>
        </p:nvSpPr>
        <p:spPr>
          <a:xfrm>
            <a:off x="4355976" y="3204964"/>
            <a:ext cx="609600" cy="914686"/>
          </a:xfrm>
          <a:prstGeom prst="lightningBol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Untertitel 2"/>
          <p:cNvSpPr txBox="1">
            <a:spLocks/>
          </p:cNvSpPr>
          <p:nvPr/>
        </p:nvSpPr>
        <p:spPr>
          <a:xfrm>
            <a:off x="1143000" y="2033507"/>
            <a:ext cx="4724402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Retina</a:t>
            </a:r>
          </a:p>
        </p:txBody>
      </p:sp>
      <p:pic>
        <p:nvPicPr>
          <p:cNvPr id="20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869838"/>
            <a:ext cx="2057400" cy="1468469"/>
          </a:xfrm>
          <a:prstGeom prst="rect">
            <a:avLst/>
          </a:prstGeom>
        </p:spPr>
      </p:pic>
      <p:sp>
        <p:nvSpPr>
          <p:cNvPr id="22" name="Untertitel 2"/>
          <p:cNvSpPr txBox="1">
            <a:spLocks/>
          </p:cNvSpPr>
          <p:nvPr/>
        </p:nvSpPr>
        <p:spPr>
          <a:xfrm>
            <a:off x="1143000" y="4564360"/>
            <a:ext cx="4724402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Photoreceptor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cell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26" name="Untertitel 2"/>
          <p:cNvSpPr txBox="1">
            <a:spLocks/>
          </p:cNvSpPr>
          <p:nvPr/>
        </p:nvSpPr>
        <p:spPr>
          <a:xfrm>
            <a:off x="6804248" y="4551698"/>
            <a:ext cx="1806352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Visual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cortex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27" name="Untertitel 2"/>
          <p:cNvSpPr txBox="1">
            <a:spLocks/>
          </p:cNvSpPr>
          <p:nvPr/>
        </p:nvSpPr>
        <p:spPr>
          <a:xfrm>
            <a:off x="1259632" y="3382802"/>
            <a:ext cx="914400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Opsin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pic>
        <p:nvPicPr>
          <p:cNvPr id="28" name="Picture 2" descr="Layers of retina"/>
          <p:cNvPicPr>
            <a:picLocks noChangeAspect="1" noChangeArrowheads="1"/>
          </p:cNvPicPr>
          <p:nvPr/>
        </p:nvPicPr>
        <p:blipFill>
          <a:blip r:embed="rId4"/>
          <a:srcRect r="75492"/>
          <a:stretch>
            <a:fillRect/>
          </a:stretch>
        </p:blipFill>
        <p:spPr bwMode="auto">
          <a:xfrm rot="16200000">
            <a:off x="3140403" y="-1099757"/>
            <a:ext cx="964717" cy="52108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0.13316 -2.22222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15416 -0.1111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-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0.13316 -2.22222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33333E-6 L 0.12205 0.0907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" y="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C -0.01233 0.00348 -0.05243 0.03843 -0.07448 0.02037 C -0.09653 0.00232 -0.11007 -0.09513 -0.13281 -0.10833 C -0.15556 -0.12152 -0.19497 -0.06944 -0.21129 -0.05925 " pathEditMode="relative" rAng="0" ptsTypes="aaaA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25" grpId="0" animBg="1"/>
      <p:bldP spid="25" grpId="1" animBg="1"/>
      <p:bldP spid="25" grpId="2" animBg="1"/>
      <p:bldP spid="25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Photoreceptors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74636"/>
            <a:ext cx="5106144" cy="3211763"/>
          </a:xfrm>
          <a:prstGeom prst="rect">
            <a:avLst/>
          </a:prstGeom>
        </p:spPr>
      </p:pic>
      <p:pic>
        <p:nvPicPr>
          <p:cNvPr id="13314" name="Picture 2" descr="http://26.media.tumblr.com/tumblr_kvza2fmWmW1qa6reco1_1280.jpg"/>
          <p:cNvPicPr>
            <a:picLocks noChangeAspect="1" noChangeArrowheads="1"/>
          </p:cNvPicPr>
          <p:nvPr/>
        </p:nvPicPr>
        <p:blipFill>
          <a:blip r:embed="rId4"/>
          <a:srcRect b="6492"/>
          <a:stretch>
            <a:fillRect/>
          </a:stretch>
        </p:blipFill>
        <p:spPr bwMode="auto">
          <a:xfrm>
            <a:off x="6084169" y="2348880"/>
            <a:ext cx="2627998" cy="24296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Bleaching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274921"/>
            <a:ext cx="2057400" cy="1468469"/>
          </a:xfrm>
          <a:prstGeom prst="rect">
            <a:avLst/>
          </a:prstGeom>
        </p:spPr>
      </p:pic>
      <p:sp>
        <p:nvSpPr>
          <p:cNvPr id="26" name="Untertitel 2"/>
          <p:cNvSpPr txBox="1">
            <a:spLocks/>
          </p:cNvSpPr>
          <p:nvPr/>
        </p:nvSpPr>
        <p:spPr>
          <a:xfrm>
            <a:off x="6804248" y="5181600"/>
            <a:ext cx="1806352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Visual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cortex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 rot="10800000">
            <a:off x="2364432" y="3368308"/>
            <a:ext cx="2250105" cy="675247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6557" h="2021521">
                <a:moveTo>
                  <a:pt x="460957" y="819557"/>
                </a:moveTo>
                <a:cubicBezTo>
                  <a:pt x="520606" y="790703"/>
                  <a:pt x="516857" y="497416"/>
                  <a:pt x="544807" y="336346"/>
                </a:cubicBezTo>
                <a:cubicBezTo>
                  <a:pt x="586699" y="497416"/>
                  <a:pt x="578920" y="718585"/>
                  <a:pt x="670483" y="819557"/>
                </a:cubicBezTo>
                <a:cubicBezTo>
                  <a:pt x="782666" y="916924"/>
                  <a:pt x="1157145" y="956404"/>
                  <a:pt x="1257156" y="627242"/>
                </a:cubicBezTo>
                <a:cubicBezTo>
                  <a:pt x="1466681" y="62320"/>
                  <a:pt x="1778965" y="39018"/>
                  <a:pt x="2226882" y="0"/>
                </a:cubicBezTo>
                <a:cubicBezTo>
                  <a:pt x="2772813" y="35143"/>
                  <a:pt x="3104887" y="194503"/>
                  <a:pt x="3105981" y="953008"/>
                </a:cubicBezTo>
                <a:cubicBezTo>
                  <a:pt x="3106557" y="1648745"/>
                  <a:pt x="2779867" y="2021521"/>
                  <a:pt x="2233447" y="2018893"/>
                </a:cubicBezTo>
                <a:cubicBezTo>
                  <a:pt x="1751783" y="2013539"/>
                  <a:pt x="1380470" y="1877284"/>
                  <a:pt x="1215251" y="1300342"/>
                </a:cubicBezTo>
                <a:cubicBezTo>
                  <a:pt x="1086866" y="840263"/>
                  <a:pt x="760218" y="987154"/>
                  <a:pt x="671807" y="1085646"/>
                </a:cubicBezTo>
                <a:cubicBezTo>
                  <a:pt x="601093" y="1176436"/>
                  <a:pt x="627499" y="1358671"/>
                  <a:pt x="684507" y="1682546"/>
                </a:cubicBezTo>
                <a:cubicBezTo>
                  <a:pt x="625240" y="1515229"/>
                  <a:pt x="637293" y="1371502"/>
                  <a:pt x="544767" y="1300342"/>
                </a:cubicBezTo>
                <a:cubicBezTo>
                  <a:pt x="457896" y="1274816"/>
                  <a:pt x="360199" y="1477410"/>
                  <a:pt x="251863" y="1781128"/>
                </a:cubicBezTo>
                <a:cubicBezTo>
                  <a:pt x="348319" y="1438454"/>
                  <a:pt x="376901" y="1277714"/>
                  <a:pt x="377146" y="1108028"/>
                </a:cubicBezTo>
                <a:cubicBezTo>
                  <a:pt x="390507" y="824453"/>
                  <a:pt x="175973" y="659126"/>
                  <a:pt x="0" y="338771"/>
                </a:cubicBezTo>
                <a:cubicBezTo>
                  <a:pt x="210124" y="582089"/>
                  <a:pt x="378329" y="829012"/>
                  <a:pt x="460957" y="8195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/>
          <p:cNvSpPr/>
          <p:nvPr/>
        </p:nvSpPr>
        <p:spPr>
          <a:xfrm>
            <a:off x="3066571" y="3432547"/>
            <a:ext cx="546027" cy="546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/>
          <p:cNvSpPr/>
          <p:nvPr/>
        </p:nvSpPr>
        <p:spPr>
          <a:xfrm>
            <a:off x="2440716" y="3448606"/>
            <a:ext cx="546027" cy="546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3263325" y="3577083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/>
          <p:cNvSpPr/>
          <p:nvPr/>
        </p:nvSpPr>
        <p:spPr>
          <a:xfrm>
            <a:off x="2729789" y="3512845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/>
          <p:cNvSpPr/>
          <p:nvPr/>
        </p:nvSpPr>
        <p:spPr>
          <a:xfrm>
            <a:off x="2555776" y="3573016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/>
          <p:cNvSpPr/>
          <p:nvPr/>
        </p:nvSpPr>
        <p:spPr>
          <a:xfrm>
            <a:off x="2747450" y="3789040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/>
        </p:nvSpPr>
        <p:spPr>
          <a:xfrm>
            <a:off x="2537073" y="3737680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/>
        </p:nvSpPr>
        <p:spPr>
          <a:xfrm>
            <a:off x="2191791" y="3398660"/>
            <a:ext cx="345282" cy="644895"/>
          </a:xfrm>
          <a:custGeom>
            <a:avLst/>
            <a:gdLst>
              <a:gd name="connsiteX0" fmla="*/ 0 w 33867"/>
              <a:gd name="connsiteY0" fmla="*/ 0 h 1778000"/>
              <a:gd name="connsiteX1" fmla="*/ 33867 w 33867"/>
              <a:gd name="connsiteY1" fmla="*/ 1778000 h 1778000"/>
              <a:gd name="connsiteX0" fmla="*/ 194733 w 194733"/>
              <a:gd name="connsiteY0" fmla="*/ 0 h 1778000"/>
              <a:gd name="connsiteX1" fmla="*/ 0 w 194733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476956 w 476956"/>
              <a:gd name="connsiteY0" fmla="*/ 0 h 1778000"/>
              <a:gd name="connsiteX1" fmla="*/ 400756 w 476956"/>
              <a:gd name="connsiteY1" fmla="*/ 1778000 h 1778000"/>
              <a:gd name="connsiteX0" fmla="*/ 476956 w 476956"/>
              <a:gd name="connsiteY0" fmla="*/ 0 h 1778000"/>
              <a:gd name="connsiteX1" fmla="*/ 400756 w 476956"/>
              <a:gd name="connsiteY1" fmla="*/ 1778000 h 1778000"/>
              <a:gd name="connsiteX0" fmla="*/ 530578 w 530578"/>
              <a:gd name="connsiteY0" fmla="*/ 0 h 1778000"/>
              <a:gd name="connsiteX1" fmla="*/ 454378 w 530578"/>
              <a:gd name="connsiteY1" fmla="*/ 1778000 h 1778000"/>
              <a:gd name="connsiteX0" fmla="*/ 530578 w 530578"/>
              <a:gd name="connsiteY0" fmla="*/ 0 h 1778000"/>
              <a:gd name="connsiteX1" fmla="*/ 454378 w 530578"/>
              <a:gd name="connsiteY1" fmla="*/ 1778000 h 1778000"/>
              <a:gd name="connsiteX0" fmla="*/ 612423 w 612423"/>
              <a:gd name="connsiteY0" fmla="*/ 0 h 1680592"/>
              <a:gd name="connsiteX1" fmla="*/ 400756 w 612423"/>
              <a:gd name="connsiteY1" fmla="*/ 1680592 h 1680592"/>
              <a:gd name="connsiteX0" fmla="*/ 740128 w 740128"/>
              <a:gd name="connsiteY0" fmla="*/ 0 h 1680592"/>
              <a:gd name="connsiteX1" fmla="*/ 528461 w 740128"/>
              <a:gd name="connsiteY1" fmla="*/ 1680592 h 1680592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70291 w 770291"/>
              <a:gd name="connsiteY0" fmla="*/ 0 h 1529953"/>
              <a:gd name="connsiteX1" fmla="*/ 770291 w 770291"/>
              <a:gd name="connsiteY1" fmla="*/ 1529953 h 1529953"/>
              <a:gd name="connsiteX0" fmla="*/ 847724 w 847724"/>
              <a:gd name="connsiteY0" fmla="*/ 0 h 1529953"/>
              <a:gd name="connsiteX1" fmla="*/ 847724 w 847724"/>
              <a:gd name="connsiteY1" fmla="*/ 1529953 h 1529953"/>
              <a:gd name="connsiteX0" fmla="*/ 819149 w 819149"/>
              <a:gd name="connsiteY0" fmla="*/ 0 h 1529953"/>
              <a:gd name="connsiteX1" fmla="*/ 819149 w 819149"/>
              <a:gd name="connsiteY1" fmla="*/ 1529953 h 1529953"/>
              <a:gd name="connsiteX0" fmla="*/ 819149 w 819149"/>
              <a:gd name="connsiteY0" fmla="*/ 0 h 1529953"/>
              <a:gd name="connsiteX1" fmla="*/ 819149 w 819149"/>
              <a:gd name="connsiteY1" fmla="*/ 1529953 h 152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49" h="1529953">
                <a:moveTo>
                  <a:pt x="819149" y="0"/>
                </a:moveTo>
                <a:cubicBezTo>
                  <a:pt x="0" y="381178"/>
                  <a:pt x="199319" y="1362996"/>
                  <a:pt x="819149" y="1529953"/>
                </a:cubicBezTo>
              </a:path>
            </a:pathLst>
          </a:custGeom>
          <a:ln w="1270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 27"/>
          <p:cNvSpPr/>
          <p:nvPr/>
        </p:nvSpPr>
        <p:spPr>
          <a:xfrm rot="10800000">
            <a:off x="2379167" y="4168771"/>
            <a:ext cx="2250105" cy="675247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6557" h="2021521">
                <a:moveTo>
                  <a:pt x="460957" y="819557"/>
                </a:moveTo>
                <a:cubicBezTo>
                  <a:pt x="520606" y="790703"/>
                  <a:pt x="516857" y="497416"/>
                  <a:pt x="544807" y="336346"/>
                </a:cubicBezTo>
                <a:cubicBezTo>
                  <a:pt x="586699" y="497416"/>
                  <a:pt x="578920" y="718585"/>
                  <a:pt x="670483" y="819557"/>
                </a:cubicBezTo>
                <a:cubicBezTo>
                  <a:pt x="782666" y="916924"/>
                  <a:pt x="1157145" y="956404"/>
                  <a:pt x="1257156" y="627242"/>
                </a:cubicBezTo>
                <a:cubicBezTo>
                  <a:pt x="1466681" y="62320"/>
                  <a:pt x="1778965" y="39018"/>
                  <a:pt x="2226882" y="0"/>
                </a:cubicBezTo>
                <a:cubicBezTo>
                  <a:pt x="2772813" y="35143"/>
                  <a:pt x="3104887" y="194503"/>
                  <a:pt x="3105981" y="953008"/>
                </a:cubicBezTo>
                <a:cubicBezTo>
                  <a:pt x="3106557" y="1648745"/>
                  <a:pt x="2779867" y="2021521"/>
                  <a:pt x="2233447" y="2018893"/>
                </a:cubicBezTo>
                <a:cubicBezTo>
                  <a:pt x="1751783" y="2013539"/>
                  <a:pt x="1380470" y="1877284"/>
                  <a:pt x="1215251" y="1300342"/>
                </a:cubicBezTo>
                <a:cubicBezTo>
                  <a:pt x="1086866" y="840263"/>
                  <a:pt x="760218" y="987154"/>
                  <a:pt x="671807" y="1085646"/>
                </a:cubicBezTo>
                <a:cubicBezTo>
                  <a:pt x="601093" y="1176436"/>
                  <a:pt x="627499" y="1358671"/>
                  <a:pt x="684507" y="1682546"/>
                </a:cubicBezTo>
                <a:cubicBezTo>
                  <a:pt x="625240" y="1515229"/>
                  <a:pt x="637293" y="1371502"/>
                  <a:pt x="544767" y="1300342"/>
                </a:cubicBezTo>
                <a:cubicBezTo>
                  <a:pt x="457896" y="1274816"/>
                  <a:pt x="360199" y="1477410"/>
                  <a:pt x="251863" y="1781128"/>
                </a:cubicBezTo>
                <a:cubicBezTo>
                  <a:pt x="348319" y="1438454"/>
                  <a:pt x="376901" y="1277714"/>
                  <a:pt x="377146" y="1108028"/>
                </a:cubicBezTo>
                <a:cubicBezTo>
                  <a:pt x="390507" y="824453"/>
                  <a:pt x="175973" y="659126"/>
                  <a:pt x="0" y="338771"/>
                </a:cubicBezTo>
                <a:cubicBezTo>
                  <a:pt x="210124" y="582089"/>
                  <a:pt x="378329" y="829012"/>
                  <a:pt x="460957" y="8195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17"/>
          <p:cNvSpPr/>
          <p:nvPr/>
        </p:nvSpPr>
        <p:spPr>
          <a:xfrm>
            <a:off x="3081306" y="4233009"/>
            <a:ext cx="546027" cy="546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4"/>
          <p:cNvSpPr/>
          <p:nvPr/>
        </p:nvSpPr>
        <p:spPr>
          <a:xfrm>
            <a:off x="2455451" y="4249069"/>
            <a:ext cx="546027" cy="546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9"/>
          <p:cNvSpPr/>
          <p:nvPr/>
        </p:nvSpPr>
        <p:spPr>
          <a:xfrm>
            <a:off x="2744525" y="4313307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10"/>
          <p:cNvSpPr/>
          <p:nvPr/>
        </p:nvSpPr>
        <p:spPr>
          <a:xfrm>
            <a:off x="2808763" y="4473904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 35"/>
          <p:cNvSpPr/>
          <p:nvPr/>
        </p:nvSpPr>
        <p:spPr>
          <a:xfrm>
            <a:off x="2206527" y="4199123"/>
            <a:ext cx="345282" cy="644895"/>
          </a:xfrm>
          <a:custGeom>
            <a:avLst/>
            <a:gdLst>
              <a:gd name="connsiteX0" fmla="*/ 0 w 33867"/>
              <a:gd name="connsiteY0" fmla="*/ 0 h 1778000"/>
              <a:gd name="connsiteX1" fmla="*/ 33867 w 33867"/>
              <a:gd name="connsiteY1" fmla="*/ 1778000 h 1778000"/>
              <a:gd name="connsiteX0" fmla="*/ 194733 w 194733"/>
              <a:gd name="connsiteY0" fmla="*/ 0 h 1778000"/>
              <a:gd name="connsiteX1" fmla="*/ 0 w 194733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476956 w 476956"/>
              <a:gd name="connsiteY0" fmla="*/ 0 h 1778000"/>
              <a:gd name="connsiteX1" fmla="*/ 400756 w 476956"/>
              <a:gd name="connsiteY1" fmla="*/ 1778000 h 1778000"/>
              <a:gd name="connsiteX0" fmla="*/ 476956 w 476956"/>
              <a:gd name="connsiteY0" fmla="*/ 0 h 1778000"/>
              <a:gd name="connsiteX1" fmla="*/ 400756 w 476956"/>
              <a:gd name="connsiteY1" fmla="*/ 1778000 h 1778000"/>
              <a:gd name="connsiteX0" fmla="*/ 530578 w 530578"/>
              <a:gd name="connsiteY0" fmla="*/ 0 h 1778000"/>
              <a:gd name="connsiteX1" fmla="*/ 454378 w 530578"/>
              <a:gd name="connsiteY1" fmla="*/ 1778000 h 1778000"/>
              <a:gd name="connsiteX0" fmla="*/ 530578 w 530578"/>
              <a:gd name="connsiteY0" fmla="*/ 0 h 1778000"/>
              <a:gd name="connsiteX1" fmla="*/ 454378 w 530578"/>
              <a:gd name="connsiteY1" fmla="*/ 1778000 h 1778000"/>
              <a:gd name="connsiteX0" fmla="*/ 612423 w 612423"/>
              <a:gd name="connsiteY0" fmla="*/ 0 h 1680592"/>
              <a:gd name="connsiteX1" fmla="*/ 400756 w 612423"/>
              <a:gd name="connsiteY1" fmla="*/ 1680592 h 1680592"/>
              <a:gd name="connsiteX0" fmla="*/ 740128 w 740128"/>
              <a:gd name="connsiteY0" fmla="*/ 0 h 1680592"/>
              <a:gd name="connsiteX1" fmla="*/ 528461 w 740128"/>
              <a:gd name="connsiteY1" fmla="*/ 1680592 h 1680592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70291 w 770291"/>
              <a:gd name="connsiteY0" fmla="*/ 0 h 1529953"/>
              <a:gd name="connsiteX1" fmla="*/ 770291 w 770291"/>
              <a:gd name="connsiteY1" fmla="*/ 1529953 h 1529953"/>
              <a:gd name="connsiteX0" fmla="*/ 847724 w 847724"/>
              <a:gd name="connsiteY0" fmla="*/ 0 h 1529953"/>
              <a:gd name="connsiteX1" fmla="*/ 847724 w 847724"/>
              <a:gd name="connsiteY1" fmla="*/ 1529953 h 1529953"/>
              <a:gd name="connsiteX0" fmla="*/ 819149 w 819149"/>
              <a:gd name="connsiteY0" fmla="*/ 0 h 1529953"/>
              <a:gd name="connsiteX1" fmla="*/ 819149 w 819149"/>
              <a:gd name="connsiteY1" fmla="*/ 1529953 h 1529953"/>
              <a:gd name="connsiteX0" fmla="*/ 819149 w 819149"/>
              <a:gd name="connsiteY0" fmla="*/ 0 h 1529953"/>
              <a:gd name="connsiteX1" fmla="*/ 819149 w 819149"/>
              <a:gd name="connsiteY1" fmla="*/ 1529953 h 152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49" h="1529953">
                <a:moveTo>
                  <a:pt x="819149" y="0"/>
                </a:moveTo>
                <a:cubicBezTo>
                  <a:pt x="0" y="381178"/>
                  <a:pt x="199319" y="1362996"/>
                  <a:pt x="819149" y="1529953"/>
                </a:cubicBezTo>
              </a:path>
            </a:pathLst>
          </a:custGeom>
          <a:ln w="1270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Freihandform 46"/>
          <p:cNvSpPr/>
          <p:nvPr/>
        </p:nvSpPr>
        <p:spPr>
          <a:xfrm rot="10800000">
            <a:off x="2364432" y="963961"/>
            <a:ext cx="2250105" cy="675247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6557" h="2021521">
                <a:moveTo>
                  <a:pt x="460957" y="819557"/>
                </a:moveTo>
                <a:cubicBezTo>
                  <a:pt x="520606" y="790703"/>
                  <a:pt x="516857" y="497416"/>
                  <a:pt x="544807" y="336346"/>
                </a:cubicBezTo>
                <a:cubicBezTo>
                  <a:pt x="586699" y="497416"/>
                  <a:pt x="578920" y="718585"/>
                  <a:pt x="670483" y="819557"/>
                </a:cubicBezTo>
                <a:cubicBezTo>
                  <a:pt x="782666" y="916924"/>
                  <a:pt x="1157145" y="956404"/>
                  <a:pt x="1257156" y="627242"/>
                </a:cubicBezTo>
                <a:cubicBezTo>
                  <a:pt x="1466681" y="62320"/>
                  <a:pt x="1778965" y="39018"/>
                  <a:pt x="2226882" y="0"/>
                </a:cubicBezTo>
                <a:cubicBezTo>
                  <a:pt x="2772813" y="35143"/>
                  <a:pt x="3104887" y="194503"/>
                  <a:pt x="3105981" y="953008"/>
                </a:cubicBezTo>
                <a:cubicBezTo>
                  <a:pt x="3106557" y="1648745"/>
                  <a:pt x="2779867" y="2021521"/>
                  <a:pt x="2233447" y="2018893"/>
                </a:cubicBezTo>
                <a:cubicBezTo>
                  <a:pt x="1751783" y="2013539"/>
                  <a:pt x="1380470" y="1877284"/>
                  <a:pt x="1215251" y="1300342"/>
                </a:cubicBezTo>
                <a:cubicBezTo>
                  <a:pt x="1086866" y="840263"/>
                  <a:pt x="760218" y="987154"/>
                  <a:pt x="671807" y="1085646"/>
                </a:cubicBezTo>
                <a:cubicBezTo>
                  <a:pt x="601093" y="1176436"/>
                  <a:pt x="627499" y="1358671"/>
                  <a:pt x="684507" y="1682546"/>
                </a:cubicBezTo>
                <a:cubicBezTo>
                  <a:pt x="625240" y="1515229"/>
                  <a:pt x="637293" y="1371502"/>
                  <a:pt x="544767" y="1300342"/>
                </a:cubicBezTo>
                <a:cubicBezTo>
                  <a:pt x="457896" y="1274816"/>
                  <a:pt x="360199" y="1477410"/>
                  <a:pt x="251863" y="1781128"/>
                </a:cubicBezTo>
                <a:cubicBezTo>
                  <a:pt x="348319" y="1438454"/>
                  <a:pt x="376901" y="1277714"/>
                  <a:pt x="377146" y="1108028"/>
                </a:cubicBezTo>
                <a:cubicBezTo>
                  <a:pt x="390507" y="824453"/>
                  <a:pt x="175973" y="659126"/>
                  <a:pt x="0" y="338771"/>
                </a:cubicBezTo>
                <a:cubicBezTo>
                  <a:pt x="210124" y="582089"/>
                  <a:pt x="378329" y="829012"/>
                  <a:pt x="460957" y="8195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17"/>
          <p:cNvSpPr/>
          <p:nvPr/>
        </p:nvSpPr>
        <p:spPr>
          <a:xfrm>
            <a:off x="3066571" y="1028200"/>
            <a:ext cx="546027" cy="546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"/>
          <p:cNvSpPr/>
          <p:nvPr/>
        </p:nvSpPr>
        <p:spPr>
          <a:xfrm>
            <a:off x="2440716" y="1044259"/>
            <a:ext cx="546027" cy="546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5"/>
          <p:cNvSpPr/>
          <p:nvPr/>
        </p:nvSpPr>
        <p:spPr>
          <a:xfrm>
            <a:off x="3407862" y="1333453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Oval 9"/>
          <p:cNvSpPr/>
          <p:nvPr/>
        </p:nvSpPr>
        <p:spPr>
          <a:xfrm>
            <a:off x="2729789" y="1108498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Oval 10"/>
          <p:cNvSpPr/>
          <p:nvPr/>
        </p:nvSpPr>
        <p:spPr>
          <a:xfrm>
            <a:off x="2794027" y="1269094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Oval 11"/>
          <p:cNvSpPr/>
          <p:nvPr/>
        </p:nvSpPr>
        <p:spPr>
          <a:xfrm>
            <a:off x="2697670" y="1429690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Oval 12"/>
          <p:cNvSpPr/>
          <p:nvPr/>
        </p:nvSpPr>
        <p:spPr>
          <a:xfrm>
            <a:off x="2537073" y="1333332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 54"/>
          <p:cNvSpPr/>
          <p:nvPr/>
        </p:nvSpPr>
        <p:spPr>
          <a:xfrm>
            <a:off x="2191791" y="994313"/>
            <a:ext cx="345282" cy="644895"/>
          </a:xfrm>
          <a:custGeom>
            <a:avLst/>
            <a:gdLst>
              <a:gd name="connsiteX0" fmla="*/ 0 w 33867"/>
              <a:gd name="connsiteY0" fmla="*/ 0 h 1778000"/>
              <a:gd name="connsiteX1" fmla="*/ 33867 w 33867"/>
              <a:gd name="connsiteY1" fmla="*/ 1778000 h 1778000"/>
              <a:gd name="connsiteX0" fmla="*/ 194733 w 194733"/>
              <a:gd name="connsiteY0" fmla="*/ 0 h 1778000"/>
              <a:gd name="connsiteX1" fmla="*/ 0 w 194733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476956 w 476956"/>
              <a:gd name="connsiteY0" fmla="*/ 0 h 1778000"/>
              <a:gd name="connsiteX1" fmla="*/ 400756 w 476956"/>
              <a:gd name="connsiteY1" fmla="*/ 1778000 h 1778000"/>
              <a:gd name="connsiteX0" fmla="*/ 476956 w 476956"/>
              <a:gd name="connsiteY0" fmla="*/ 0 h 1778000"/>
              <a:gd name="connsiteX1" fmla="*/ 400756 w 476956"/>
              <a:gd name="connsiteY1" fmla="*/ 1778000 h 1778000"/>
              <a:gd name="connsiteX0" fmla="*/ 530578 w 530578"/>
              <a:gd name="connsiteY0" fmla="*/ 0 h 1778000"/>
              <a:gd name="connsiteX1" fmla="*/ 454378 w 530578"/>
              <a:gd name="connsiteY1" fmla="*/ 1778000 h 1778000"/>
              <a:gd name="connsiteX0" fmla="*/ 530578 w 530578"/>
              <a:gd name="connsiteY0" fmla="*/ 0 h 1778000"/>
              <a:gd name="connsiteX1" fmla="*/ 454378 w 530578"/>
              <a:gd name="connsiteY1" fmla="*/ 1778000 h 1778000"/>
              <a:gd name="connsiteX0" fmla="*/ 612423 w 612423"/>
              <a:gd name="connsiteY0" fmla="*/ 0 h 1680592"/>
              <a:gd name="connsiteX1" fmla="*/ 400756 w 612423"/>
              <a:gd name="connsiteY1" fmla="*/ 1680592 h 1680592"/>
              <a:gd name="connsiteX0" fmla="*/ 740128 w 740128"/>
              <a:gd name="connsiteY0" fmla="*/ 0 h 1680592"/>
              <a:gd name="connsiteX1" fmla="*/ 528461 w 740128"/>
              <a:gd name="connsiteY1" fmla="*/ 1680592 h 1680592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70291 w 770291"/>
              <a:gd name="connsiteY0" fmla="*/ 0 h 1529953"/>
              <a:gd name="connsiteX1" fmla="*/ 770291 w 770291"/>
              <a:gd name="connsiteY1" fmla="*/ 1529953 h 1529953"/>
              <a:gd name="connsiteX0" fmla="*/ 847724 w 847724"/>
              <a:gd name="connsiteY0" fmla="*/ 0 h 1529953"/>
              <a:gd name="connsiteX1" fmla="*/ 847724 w 847724"/>
              <a:gd name="connsiteY1" fmla="*/ 1529953 h 1529953"/>
              <a:gd name="connsiteX0" fmla="*/ 819149 w 819149"/>
              <a:gd name="connsiteY0" fmla="*/ 0 h 1529953"/>
              <a:gd name="connsiteX1" fmla="*/ 819149 w 819149"/>
              <a:gd name="connsiteY1" fmla="*/ 1529953 h 1529953"/>
              <a:gd name="connsiteX0" fmla="*/ 819149 w 819149"/>
              <a:gd name="connsiteY0" fmla="*/ 0 h 1529953"/>
              <a:gd name="connsiteX1" fmla="*/ 819149 w 819149"/>
              <a:gd name="connsiteY1" fmla="*/ 1529953 h 152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49" h="1529953">
                <a:moveTo>
                  <a:pt x="819149" y="0"/>
                </a:moveTo>
                <a:cubicBezTo>
                  <a:pt x="0" y="381178"/>
                  <a:pt x="199319" y="1362996"/>
                  <a:pt x="819149" y="1529953"/>
                </a:cubicBezTo>
              </a:path>
            </a:pathLst>
          </a:custGeom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 56"/>
          <p:cNvSpPr/>
          <p:nvPr/>
        </p:nvSpPr>
        <p:spPr>
          <a:xfrm rot="10800000">
            <a:off x="2379167" y="1764423"/>
            <a:ext cx="2250105" cy="675247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6557" h="2021521">
                <a:moveTo>
                  <a:pt x="460957" y="819557"/>
                </a:moveTo>
                <a:cubicBezTo>
                  <a:pt x="520606" y="790703"/>
                  <a:pt x="516857" y="497416"/>
                  <a:pt x="544807" y="336346"/>
                </a:cubicBezTo>
                <a:cubicBezTo>
                  <a:pt x="586699" y="497416"/>
                  <a:pt x="578920" y="718585"/>
                  <a:pt x="670483" y="819557"/>
                </a:cubicBezTo>
                <a:cubicBezTo>
                  <a:pt x="782666" y="916924"/>
                  <a:pt x="1157145" y="956404"/>
                  <a:pt x="1257156" y="627242"/>
                </a:cubicBezTo>
                <a:cubicBezTo>
                  <a:pt x="1466681" y="62320"/>
                  <a:pt x="1778965" y="39018"/>
                  <a:pt x="2226882" y="0"/>
                </a:cubicBezTo>
                <a:cubicBezTo>
                  <a:pt x="2772813" y="35143"/>
                  <a:pt x="3104887" y="194503"/>
                  <a:pt x="3105981" y="953008"/>
                </a:cubicBezTo>
                <a:cubicBezTo>
                  <a:pt x="3106557" y="1648745"/>
                  <a:pt x="2779867" y="2021521"/>
                  <a:pt x="2233447" y="2018893"/>
                </a:cubicBezTo>
                <a:cubicBezTo>
                  <a:pt x="1751783" y="2013539"/>
                  <a:pt x="1380470" y="1877284"/>
                  <a:pt x="1215251" y="1300342"/>
                </a:cubicBezTo>
                <a:cubicBezTo>
                  <a:pt x="1086866" y="840263"/>
                  <a:pt x="760218" y="987154"/>
                  <a:pt x="671807" y="1085646"/>
                </a:cubicBezTo>
                <a:cubicBezTo>
                  <a:pt x="601093" y="1176436"/>
                  <a:pt x="627499" y="1358671"/>
                  <a:pt x="684507" y="1682546"/>
                </a:cubicBezTo>
                <a:cubicBezTo>
                  <a:pt x="625240" y="1515229"/>
                  <a:pt x="637293" y="1371502"/>
                  <a:pt x="544767" y="1300342"/>
                </a:cubicBezTo>
                <a:cubicBezTo>
                  <a:pt x="457896" y="1274816"/>
                  <a:pt x="360199" y="1477410"/>
                  <a:pt x="251863" y="1781128"/>
                </a:cubicBezTo>
                <a:cubicBezTo>
                  <a:pt x="348319" y="1438454"/>
                  <a:pt x="376901" y="1277714"/>
                  <a:pt x="377146" y="1108028"/>
                </a:cubicBezTo>
                <a:cubicBezTo>
                  <a:pt x="390507" y="824453"/>
                  <a:pt x="175973" y="659126"/>
                  <a:pt x="0" y="338771"/>
                </a:cubicBezTo>
                <a:cubicBezTo>
                  <a:pt x="210124" y="582089"/>
                  <a:pt x="378329" y="829012"/>
                  <a:pt x="460957" y="8195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17"/>
          <p:cNvSpPr/>
          <p:nvPr/>
        </p:nvSpPr>
        <p:spPr>
          <a:xfrm>
            <a:off x="3081306" y="1828661"/>
            <a:ext cx="546027" cy="546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4"/>
          <p:cNvSpPr/>
          <p:nvPr/>
        </p:nvSpPr>
        <p:spPr>
          <a:xfrm>
            <a:off x="2455451" y="1844721"/>
            <a:ext cx="546027" cy="546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"/>
          <p:cNvSpPr/>
          <p:nvPr/>
        </p:nvSpPr>
        <p:spPr>
          <a:xfrm>
            <a:off x="3203848" y="2060848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9"/>
          <p:cNvSpPr/>
          <p:nvPr/>
        </p:nvSpPr>
        <p:spPr>
          <a:xfrm>
            <a:off x="2744525" y="1908959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10"/>
          <p:cNvSpPr/>
          <p:nvPr/>
        </p:nvSpPr>
        <p:spPr>
          <a:xfrm>
            <a:off x="2808763" y="2069556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11"/>
          <p:cNvSpPr/>
          <p:nvPr/>
        </p:nvSpPr>
        <p:spPr>
          <a:xfrm>
            <a:off x="2699792" y="2180514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12"/>
          <p:cNvSpPr/>
          <p:nvPr/>
        </p:nvSpPr>
        <p:spPr>
          <a:xfrm>
            <a:off x="2551809" y="1988840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Freihandform 64"/>
          <p:cNvSpPr/>
          <p:nvPr/>
        </p:nvSpPr>
        <p:spPr>
          <a:xfrm>
            <a:off x="2206527" y="1794775"/>
            <a:ext cx="345282" cy="644895"/>
          </a:xfrm>
          <a:custGeom>
            <a:avLst/>
            <a:gdLst>
              <a:gd name="connsiteX0" fmla="*/ 0 w 33867"/>
              <a:gd name="connsiteY0" fmla="*/ 0 h 1778000"/>
              <a:gd name="connsiteX1" fmla="*/ 33867 w 33867"/>
              <a:gd name="connsiteY1" fmla="*/ 1778000 h 1778000"/>
              <a:gd name="connsiteX0" fmla="*/ 194733 w 194733"/>
              <a:gd name="connsiteY0" fmla="*/ 0 h 1778000"/>
              <a:gd name="connsiteX1" fmla="*/ 0 w 194733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476956 w 476956"/>
              <a:gd name="connsiteY0" fmla="*/ 0 h 1778000"/>
              <a:gd name="connsiteX1" fmla="*/ 400756 w 476956"/>
              <a:gd name="connsiteY1" fmla="*/ 1778000 h 1778000"/>
              <a:gd name="connsiteX0" fmla="*/ 476956 w 476956"/>
              <a:gd name="connsiteY0" fmla="*/ 0 h 1778000"/>
              <a:gd name="connsiteX1" fmla="*/ 400756 w 476956"/>
              <a:gd name="connsiteY1" fmla="*/ 1778000 h 1778000"/>
              <a:gd name="connsiteX0" fmla="*/ 530578 w 530578"/>
              <a:gd name="connsiteY0" fmla="*/ 0 h 1778000"/>
              <a:gd name="connsiteX1" fmla="*/ 454378 w 530578"/>
              <a:gd name="connsiteY1" fmla="*/ 1778000 h 1778000"/>
              <a:gd name="connsiteX0" fmla="*/ 530578 w 530578"/>
              <a:gd name="connsiteY0" fmla="*/ 0 h 1778000"/>
              <a:gd name="connsiteX1" fmla="*/ 454378 w 530578"/>
              <a:gd name="connsiteY1" fmla="*/ 1778000 h 1778000"/>
              <a:gd name="connsiteX0" fmla="*/ 612423 w 612423"/>
              <a:gd name="connsiteY0" fmla="*/ 0 h 1680592"/>
              <a:gd name="connsiteX1" fmla="*/ 400756 w 612423"/>
              <a:gd name="connsiteY1" fmla="*/ 1680592 h 1680592"/>
              <a:gd name="connsiteX0" fmla="*/ 740128 w 740128"/>
              <a:gd name="connsiteY0" fmla="*/ 0 h 1680592"/>
              <a:gd name="connsiteX1" fmla="*/ 528461 w 740128"/>
              <a:gd name="connsiteY1" fmla="*/ 1680592 h 1680592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70291 w 770291"/>
              <a:gd name="connsiteY0" fmla="*/ 0 h 1529953"/>
              <a:gd name="connsiteX1" fmla="*/ 770291 w 770291"/>
              <a:gd name="connsiteY1" fmla="*/ 1529953 h 1529953"/>
              <a:gd name="connsiteX0" fmla="*/ 847724 w 847724"/>
              <a:gd name="connsiteY0" fmla="*/ 0 h 1529953"/>
              <a:gd name="connsiteX1" fmla="*/ 847724 w 847724"/>
              <a:gd name="connsiteY1" fmla="*/ 1529953 h 1529953"/>
              <a:gd name="connsiteX0" fmla="*/ 819149 w 819149"/>
              <a:gd name="connsiteY0" fmla="*/ 0 h 1529953"/>
              <a:gd name="connsiteX1" fmla="*/ 819149 w 819149"/>
              <a:gd name="connsiteY1" fmla="*/ 1529953 h 1529953"/>
              <a:gd name="connsiteX0" fmla="*/ 819149 w 819149"/>
              <a:gd name="connsiteY0" fmla="*/ 0 h 1529953"/>
              <a:gd name="connsiteX1" fmla="*/ 819149 w 819149"/>
              <a:gd name="connsiteY1" fmla="*/ 1529953 h 152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49" h="1529953">
                <a:moveTo>
                  <a:pt x="819149" y="0"/>
                </a:moveTo>
                <a:cubicBezTo>
                  <a:pt x="0" y="381178"/>
                  <a:pt x="199319" y="1362996"/>
                  <a:pt x="819149" y="1529953"/>
                </a:cubicBezTo>
              </a:path>
            </a:pathLst>
          </a:custGeom>
          <a:ln w="1270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Freihandform 65"/>
          <p:cNvSpPr/>
          <p:nvPr/>
        </p:nvSpPr>
        <p:spPr>
          <a:xfrm rot="10800000">
            <a:off x="2393903" y="2544733"/>
            <a:ext cx="2250105" cy="675247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6557" h="2021521">
                <a:moveTo>
                  <a:pt x="460957" y="819557"/>
                </a:moveTo>
                <a:cubicBezTo>
                  <a:pt x="520606" y="790703"/>
                  <a:pt x="516857" y="497416"/>
                  <a:pt x="544807" y="336346"/>
                </a:cubicBezTo>
                <a:cubicBezTo>
                  <a:pt x="586699" y="497416"/>
                  <a:pt x="578920" y="718585"/>
                  <a:pt x="670483" y="819557"/>
                </a:cubicBezTo>
                <a:cubicBezTo>
                  <a:pt x="782666" y="916924"/>
                  <a:pt x="1157145" y="956404"/>
                  <a:pt x="1257156" y="627242"/>
                </a:cubicBezTo>
                <a:cubicBezTo>
                  <a:pt x="1466681" y="62320"/>
                  <a:pt x="1778965" y="39018"/>
                  <a:pt x="2226882" y="0"/>
                </a:cubicBezTo>
                <a:cubicBezTo>
                  <a:pt x="2772813" y="35143"/>
                  <a:pt x="3104887" y="194503"/>
                  <a:pt x="3105981" y="953008"/>
                </a:cubicBezTo>
                <a:cubicBezTo>
                  <a:pt x="3106557" y="1648745"/>
                  <a:pt x="2779867" y="2021521"/>
                  <a:pt x="2233447" y="2018893"/>
                </a:cubicBezTo>
                <a:cubicBezTo>
                  <a:pt x="1751783" y="2013539"/>
                  <a:pt x="1380470" y="1877284"/>
                  <a:pt x="1215251" y="1300342"/>
                </a:cubicBezTo>
                <a:cubicBezTo>
                  <a:pt x="1086866" y="840263"/>
                  <a:pt x="760218" y="987154"/>
                  <a:pt x="671807" y="1085646"/>
                </a:cubicBezTo>
                <a:cubicBezTo>
                  <a:pt x="601093" y="1176436"/>
                  <a:pt x="627499" y="1358671"/>
                  <a:pt x="684507" y="1682546"/>
                </a:cubicBezTo>
                <a:cubicBezTo>
                  <a:pt x="625240" y="1515229"/>
                  <a:pt x="637293" y="1371502"/>
                  <a:pt x="544767" y="1300342"/>
                </a:cubicBezTo>
                <a:cubicBezTo>
                  <a:pt x="457896" y="1274816"/>
                  <a:pt x="360199" y="1477410"/>
                  <a:pt x="251863" y="1781128"/>
                </a:cubicBezTo>
                <a:cubicBezTo>
                  <a:pt x="348319" y="1438454"/>
                  <a:pt x="376901" y="1277714"/>
                  <a:pt x="377146" y="1108028"/>
                </a:cubicBezTo>
                <a:cubicBezTo>
                  <a:pt x="390507" y="824453"/>
                  <a:pt x="175973" y="659126"/>
                  <a:pt x="0" y="338771"/>
                </a:cubicBezTo>
                <a:cubicBezTo>
                  <a:pt x="210124" y="582089"/>
                  <a:pt x="378329" y="829012"/>
                  <a:pt x="460957" y="8195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17"/>
          <p:cNvSpPr/>
          <p:nvPr/>
        </p:nvSpPr>
        <p:spPr>
          <a:xfrm>
            <a:off x="3096042" y="2608972"/>
            <a:ext cx="546027" cy="546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4"/>
          <p:cNvSpPr/>
          <p:nvPr/>
        </p:nvSpPr>
        <p:spPr>
          <a:xfrm>
            <a:off x="2470187" y="2625032"/>
            <a:ext cx="546027" cy="546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5"/>
          <p:cNvSpPr/>
          <p:nvPr/>
        </p:nvSpPr>
        <p:spPr>
          <a:xfrm>
            <a:off x="3437334" y="2986233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Oval 9"/>
          <p:cNvSpPr/>
          <p:nvPr/>
        </p:nvSpPr>
        <p:spPr>
          <a:xfrm>
            <a:off x="2759260" y="2689270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Oval 10"/>
          <p:cNvSpPr/>
          <p:nvPr/>
        </p:nvSpPr>
        <p:spPr>
          <a:xfrm>
            <a:off x="2823499" y="2849866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Oval 11"/>
          <p:cNvSpPr/>
          <p:nvPr/>
        </p:nvSpPr>
        <p:spPr>
          <a:xfrm>
            <a:off x="3311504" y="2801687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Oval 12"/>
          <p:cNvSpPr/>
          <p:nvPr/>
        </p:nvSpPr>
        <p:spPr>
          <a:xfrm>
            <a:off x="2566545" y="2986113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Freihandform 73"/>
          <p:cNvSpPr/>
          <p:nvPr/>
        </p:nvSpPr>
        <p:spPr>
          <a:xfrm>
            <a:off x="2221262" y="2575085"/>
            <a:ext cx="345282" cy="644895"/>
          </a:xfrm>
          <a:custGeom>
            <a:avLst/>
            <a:gdLst>
              <a:gd name="connsiteX0" fmla="*/ 0 w 33867"/>
              <a:gd name="connsiteY0" fmla="*/ 0 h 1778000"/>
              <a:gd name="connsiteX1" fmla="*/ 33867 w 33867"/>
              <a:gd name="connsiteY1" fmla="*/ 1778000 h 1778000"/>
              <a:gd name="connsiteX0" fmla="*/ 194733 w 194733"/>
              <a:gd name="connsiteY0" fmla="*/ 0 h 1778000"/>
              <a:gd name="connsiteX1" fmla="*/ 0 w 194733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595489 w 595489"/>
              <a:gd name="connsiteY0" fmla="*/ 0 h 1778000"/>
              <a:gd name="connsiteX1" fmla="*/ 400756 w 595489"/>
              <a:gd name="connsiteY1" fmla="*/ 1778000 h 1778000"/>
              <a:gd name="connsiteX0" fmla="*/ 476956 w 476956"/>
              <a:gd name="connsiteY0" fmla="*/ 0 h 1778000"/>
              <a:gd name="connsiteX1" fmla="*/ 400756 w 476956"/>
              <a:gd name="connsiteY1" fmla="*/ 1778000 h 1778000"/>
              <a:gd name="connsiteX0" fmla="*/ 476956 w 476956"/>
              <a:gd name="connsiteY0" fmla="*/ 0 h 1778000"/>
              <a:gd name="connsiteX1" fmla="*/ 400756 w 476956"/>
              <a:gd name="connsiteY1" fmla="*/ 1778000 h 1778000"/>
              <a:gd name="connsiteX0" fmla="*/ 530578 w 530578"/>
              <a:gd name="connsiteY0" fmla="*/ 0 h 1778000"/>
              <a:gd name="connsiteX1" fmla="*/ 454378 w 530578"/>
              <a:gd name="connsiteY1" fmla="*/ 1778000 h 1778000"/>
              <a:gd name="connsiteX0" fmla="*/ 530578 w 530578"/>
              <a:gd name="connsiteY0" fmla="*/ 0 h 1778000"/>
              <a:gd name="connsiteX1" fmla="*/ 454378 w 530578"/>
              <a:gd name="connsiteY1" fmla="*/ 1778000 h 1778000"/>
              <a:gd name="connsiteX0" fmla="*/ 612423 w 612423"/>
              <a:gd name="connsiteY0" fmla="*/ 0 h 1680592"/>
              <a:gd name="connsiteX1" fmla="*/ 400756 w 612423"/>
              <a:gd name="connsiteY1" fmla="*/ 1680592 h 1680592"/>
              <a:gd name="connsiteX0" fmla="*/ 740128 w 740128"/>
              <a:gd name="connsiteY0" fmla="*/ 0 h 1680592"/>
              <a:gd name="connsiteX1" fmla="*/ 528461 w 740128"/>
              <a:gd name="connsiteY1" fmla="*/ 1680592 h 1680592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40128 w 740128"/>
              <a:gd name="connsiteY0" fmla="*/ 0 h 1529953"/>
              <a:gd name="connsiteX1" fmla="*/ 740128 w 740128"/>
              <a:gd name="connsiteY1" fmla="*/ 1529953 h 1529953"/>
              <a:gd name="connsiteX0" fmla="*/ 770291 w 770291"/>
              <a:gd name="connsiteY0" fmla="*/ 0 h 1529953"/>
              <a:gd name="connsiteX1" fmla="*/ 770291 w 770291"/>
              <a:gd name="connsiteY1" fmla="*/ 1529953 h 1529953"/>
              <a:gd name="connsiteX0" fmla="*/ 847724 w 847724"/>
              <a:gd name="connsiteY0" fmla="*/ 0 h 1529953"/>
              <a:gd name="connsiteX1" fmla="*/ 847724 w 847724"/>
              <a:gd name="connsiteY1" fmla="*/ 1529953 h 1529953"/>
              <a:gd name="connsiteX0" fmla="*/ 819149 w 819149"/>
              <a:gd name="connsiteY0" fmla="*/ 0 h 1529953"/>
              <a:gd name="connsiteX1" fmla="*/ 819149 w 819149"/>
              <a:gd name="connsiteY1" fmla="*/ 1529953 h 1529953"/>
              <a:gd name="connsiteX0" fmla="*/ 819149 w 819149"/>
              <a:gd name="connsiteY0" fmla="*/ 0 h 1529953"/>
              <a:gd name="connsiteX1" fmla="*/ 819149 w 819149"/>
              <a:gd name="connsiteY1" fmla="*/ 1529953 h 152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49" h="1529953">
                <a:moveTo>
                  <a:pt x="819149" y="0"/>
                </a:moveTo>
                <a:cubicBezTo>
                  <a:pt x="0" y="381178"/>
                  <a:pt x="199319" y="1362996"/>
                  <a:pt x="819149" y="1529953"/>
                </a:cubicBezTo>
              </a:path>
            </a:pathLst>
          </a:custGeom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Untertitel 2"/>
          <p:cNvSpPr txBox="1">
            <a:spLocks/>
          </p:cNvSpPr>
          <p:nvPr/>
        </p:nvSpPr>
        <p:spPr>
          <a:xfrm>
            <a:off x="2364431" y="5068416"/>
            <a:ext cx="1890065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Receptor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77" name="Untertitel 2"/>
          <p:cNvSpPr txBox="1">
            <a:spLocks/>
          </p:cNvSpPr>
          <p:nvPr/>
        </p:nvSpPr>
        <p:spPr>
          <a:xfrm>
            <a:off x="790945" y="4324948"/>
            <a:ext cx="1404791" cy="43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M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edium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(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green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)</a:t>
            </a:r>
          </a:p>
        </p:txBody>
      </p:sp>
      <p:sp>
        <p:nvSpPr>
          <p:cNvPr id="78" name="Untertitel 2"/>
          <p:cNvSpPr txBox="1">
            <a:spLocks/>
          </p:cNvSpPr>
          <p:nvPr/>
        </p:nvSpPr>
        <p:spPr>
          <a:xfrm>
            <a:off x="790945" y="3489456"/>
            <a:ext cx="1404791" cy="43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 </a:t>
            </a:r>
            <a:r>
              <a:rPr kumimoji="0" lang="de-DE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S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hort</a:t>
            </a:r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(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b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lue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)</a:t>
            </a:r>
          </a:p>
        </p:txBody>
      </p:sp>
      <p:sp>
        <p:nvSpPr>
          <p:cNvPr id="79" name="Untertitel 2"/>
          <p:cNvSpPr txBox="1">
            <a:spLocks/>
          </p:cNvSpPr>
          <p:nvPr/>
        </p:nvSpPr>
        <p:spPr>
          <a:xfrm>
            <a:off x="790945" y="2665882"/>
            <a:ext cx="1404791" cy="43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</a:rPr>
              <a:t>L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</a:rPr>
              <a:t>ong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</a:rPr>
              <a:t>(r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ed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)</a:t>
            </a:r>
          </a:p>
        </p:txBody>
      </p:sp>
      <p:sp>
        <p:nvSpPr>
          <p:cNvPr id="80" name="Untertitel 2"/>
          <p:cNvSpPr txBox="1">
            <a:spLocks/>
          </p:cNvSpPr>
          <p:nvPr/>
        </p:nvSpPr>
        <p:spPr>
          <a:xfrm>
            <a:off x="790945" y="1885570"/>
            <a:ext cx="1404791" cy="43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M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edium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(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green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)</a:t>
            </a:r>
          </a:p>
        </p:txBody>
      </p:sp>
      <p:sp>
        <p:nvSpPr>
          <p:cNvPr id="81" name="Untertitel 2"/>
          <p:cNvSpPr txBox="1">
            <a:spLocks/>
          </p:cNvSpPr>
          <p:nvPr/>
        </p:nvSpPr>
        <p:spPr>
          <a:xfrm>
            <a:off x="790945" y="1068306"/>
            <a:ext cx="1404791" cy="43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L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ong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(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red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)</a:t>
            </a:r>
          </a:p>
        </p:txBody>
      </p:sp>
      <p:sp>
        <p:nvSpPr>
          <p:cNvPr id="56" name="Oval 10"/>
          <p:cNvSpPr/>
          <p:nvPr/>
        </p:nvSpPr>
        <p:spPr>
          <a:xfrm>
            <a:off x="3215146" y="4348336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Oval 10"/>
          <p:cNvSpPr/>
          <p:nvPr/>
        </p:nvSpPr>
        <p:spPr>
          <a:xfrm>
            <a:off x="3359683" y="4570262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Oval 10"/>
          <p:cNvSpPr/>
          <p:nvPr/>
        </p:nvSpPr>
        <p:spPr>
          <a:xfrm>
            <a:off x="3419872" y="4365104"/>
            <a:ext cx="96358" cy="96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Untertitel 2"/>
          <p:cNvSpPr txBox="1">
            <a:spLocks/>
          </p:cNvSpPr>
          <p:nvPr/>
        </p:nvSpPr>
        <p:spPr>
          <a:xfrm>
            <a:off x="872145" y="5068416"/>
            <a:ext cx="1242391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Pigmentation</a:t>
            </a:r>
          </a:p>
        </p:txBody>
      </p:sp>
      <p:sp>
        <p:nvSpPr>
          <p:cNvPr id="84" name="Freihandform 83"/>
          <p:cNvSpPr/>
          <p:nvPr/>
        </p:nvSpPr>
        <p:spPr>
          <a:xfrm rot="8070982">
            <a:off x="4305513" y="1553474"/>
            <a:ext cx="809947" cy="482600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2402052"/>
              <a:gd name="connsiteY0" fmla="*/ 819557 h 2018892"/>
              <a:gd name="connsiteX1" fmla="*/ 544807 w 2402052"/>
              <a:gd name="connsiteY1" fmla="*/ 336346 h 2018892"/>
              <a:gd name="connsiteX2" fmla="*/ 670483 w 2402052"/>
              <a:gd name="connsiteY2" fmla="*/ 819557 h 2018892"/>
              <a:gd name="connsiteX3" fmla="*/ 1257156 w 2402052"/>
              <a:gd name="connsiteY3" fmla="*/ 627242 h 2018892"/>
              <a:gd name="connsiteX4" fmla="*/ 2226882 w 2402052"/>
              <a:gd name="connsiteY4" fmla="*/ 0 h 2018892"/>
              <a:gd name="connsiteX5" fmla="*/ 2233447 w 2402052"/>
              <a:gd name="connsiteY5" fmla="*/ 2018893 h 2018892"/>
              <a:gd name="connsiteX6" fmla="*/ 1215251 w 2402052"/>
              <a:gd name="connsiteY6" fmla="*/ 1300342 h 2018892"/>
              <a:gd name="connsiteX7" fmla="*/ 671807 w 2402052"/>
              <a:gd name="connsiteY7" fmla="*/ 1085646 h 2018892"/>
              <a:gd name="connsiteX8" fmla="*/ 684507 w 2402052"/>
              <a:gd name="connsiteY8" fmla="*/ 1682546 h 2018892"/>
              <a:gd name="connsiteX9" fmla="*/ 544767 w 2402052"/>
              <a:gd name="connsiteY9" fmla="*/ 1300342 h 2018892"/>
              <a:gd name="connsiteX10" fmla="*/ 251863 w 2402052"/>
              <a:gd name="connsiteY10" fmla="*/ 1781128 h 2018892"/>
              <a:gd name="connsiteX11" fmla="*/ 377146 w 2402052"/>
              <a:gd name="connsiteY11" fmla="*/ 1108028 h 2018892"/>
              <a:gd name="connsiteX12" fmla="*/ 0 w 2402052"/>
              <a:gd name="connsiteY12" fmla="*/ 338771 h 2018892"/>
              <a:gd name="connsiteX13" fmla="*/ 460957 w 2402052"/>
              <a:gd name="connsiteY13" fmla="*/ 819557 h 2018892"/>
              <a:gd name="connsiteX0" fmla="*/ 460957 w 2226882"/>
              <a:gd name="connsiteY0" fmla="*/ 819557 h 1781128"/>
              <a:gd name="connsiteX1" fmla="*/ 544807 w 2226882"/>
              <a:gd name="connsiteY1" fmla="*/ 336346 h 1781128"/>
              <a:gd name="connsiteX2" fmla="*/ 670483 w 2226882"/>
              <a:gd name="connsiteY2" fmla="*/ 819557 h 1781128"/>
              <a:gd name="connsiteX3" fmla="*/ 1257156 w 2226882"/>
              <a:gd name="connsiteY3" fmla="*/ 627242 h 1781128"/>
              <a:gd name="connsiteX4" fmla="*/ 2226882 w 2226882"/>
              <a:gd name="connsiteY4" fmla="*/ 0 h 1781128"/>
              <a:gd name="connsiteX5" fmla="*/ 1215251 w 2226882"/>
              <a:gd name="connsiteY5" fmla="*/ 1300342 h 1781128"/>
              <a:gd name="connsiteX6" fmla="*/ 671807 w 2226882"/>
              <a:gd name="connsiteY6" fmla="*/ 1085646 h 1781128"/>
              <a:gd name="connsiteX7" fmla="*/ 684507 w 2226882"/>
              <a:gd name="connsiteY7" fmla="*/ 1682546 h 1781128"/>
              <a:gd name="connsiteX8" fmla="*/ 544767 w 2226882"/>
              <a:gd name="connsiteY8" fmla="*/ 1300342 h 1781128"/>
              <a:gd name="connsiteX9" fmla="*/ 251863 w 2226882"/>
              <a:gd name="connsiteY9" fmla="*/ 1781128 h 1781128"/>
              <a:gd name="connsiteX10" fmla="*/ 377146 w 2226882"/>
              <a:gd name="connsiteY10" fmla="*/ 1108028 h 1781128"/>
              <a:gd name="connsiteX11" fmla="*/ 0 w 2226882"/>
              <a:gd name="connsiteY11" fmla="*/ 338771 h 1781128"/>
              <a:gd name="connsiteX12" fmla="*/ 460957 w 2226882"/>
              <a:gd name="connsiteY12" fmla="*/ 819557 h 1781128"/>
              <a:gd name="connsiteX0" fmla="*/ 460957 w 1347951"/>
              <a:gd name="connsiteY0" fmla="*/ 483212 h 1444783"/>
              <a:gd name="connsiteX1" fmla="*/ 544807 w 1347951"/>
              <a:gd name="connsiteY1" fmla="*/ 1 h 1444783"/>
              <a:gd name="connsiteX2" fmla="*/ 670483 w 1347951"/>
              <a:gd name="connsiteY2" fmla="*/ 483212 h 1444783"/>
              <a:gd name="connsiteX3" fmla="*/ 1257156 w 1347951"/>
              <a:gd name="connsiteY3" fmla="*/ 290897 h 1444783"/>
              <a:gd name="connsiteX4" fmla="*/ 1215251 w 1347951"/>
              <a:gd name="connsiteY4" fmla="*/ 963997 h 1444783"/>
              <a:gd name="connsiteX5" fmla="*/ 671807 w 1347951"/>
              <a:gd name="connsiteY5" fmla="*/ 749301 h 1444783"/>
              <a:gd name="connsiteX6" fmla="*/ 684507 w 1347951"/>
              <a:gd name="connsiteY6" fmla="*/ 1346201 h 1444783"/>
              <a:gd name="connsiteX7" fmla="*/ 544767 w 1347951"/>
              <a:gd name="connsiteY7" fmla="*/ 963997 h 1444783"/>
              <a:gd name="connsiteX8" fmla="*/ 251863 w 1347951"/>
              <a:gd name="connsiteY8" fmla="*/ 1444783 h 1444783"/>
              <a:gd name="connsiteX9" fmla="*/ 377146 w 1347951"/>
              <a:gd name="connsiteY9" fmla="*/ 771683 h 1444783"/>
              <a:gd name="connsiteX10" fmla="*/ 0 w 1347951"/>
              <a:gd name="connsiteY10" fmla="*/ 2426 h 1444783"/>
              <a:gd name="connsiteX11" fmla="*/ 460957 w 1347951"/>
              <a:gd name="connsiteY11" fmla="*/ 483212 h 1444783"/>
              <a:gd name="connsiteX0" fmla="*/ 460957 w 1215251"/>
              <a:gd name="connsiteY0" fmla="*/ 483212 h 1444783"/>
              <a:gd name="connsiteX1" fmla="*/ 544807 w 1215251"/>
              <a:gd name="connsiteY1" fmla="*/ 1 h 1444783"/>
              <a:gd name="connsiteX2" fmla="*/ 670483 w 1215251"/>
              <a:gd name="connsiteY2" fmla="*/ 483212 h 1444783"/>
              <a:gd name="connsiteX3" fmla="*/ 1215251 w 1215251"/>
              <a:gd name="connsiteY3" fmla="*/ 963997 h 1444783"/>
              <a:gd name="connsiteX4" fmla="*/ 671807 w 1215251"/>
              <a:gd name="connsiteY4" fmla="*/ 749301 h 1444783"/>
              <a:gd name="connsiteX5" fmla="*/ 684507 w 1215251"/>
              <a:gd name="connsiteY5" fmla="*/ 1346201 h 1444783"/>
              <a:gd name="connsiteX6" fmla="*/ 544767 w 1215251"/>
              <a:gd name="connsiteY6" fmla="*/ 963997 h 1444783"/>
              <a:gd name="connsiteX7" fmla="*/ 251863 w 1215251"/>
              <a:gd name="connsiteY7" fmla="*/ 1444783 h 1444783"/>
              <a:gd name="connsiteX8" fmla="*/ 377146 w 1215251"/>
              <a:gd name="connsiteY8" fmla="*/ 771683 h 1444783"/>
              <a:gd name="connsiteX9" fmla="*/ 0 w 1215251"/>
              <a:gd name="connsiteY9" fmla="*/ 2426 h 1444783"/>
              <a:gd name="connsiteX10" fmla="*/ 460957 w 1215251"/>
              <a:gd name="connsiteY10" fmla="*/ 483212 h 1444783"/>
              <a:gd name="connsiteX0" fmla="*/ 460957 w 1118236"/>
              <a:gd name="connsiteY0" fmla="*/ 846931 h 1808502"/>
              <a:gd name="connsiteX1" fmla="*/ 544807 w 1118236"/>
              <a:gd name="connsiteY1" fmla="*/ 363720 h 1808502"/>
              <a:gd name="connsiteX2" fmla="*/ 670483 w 1118236"/>
              <a:gd name="connsiteY2" fmla="*/ 846931 h 1808502"/>
              <a:gd name="connsiteX3" fmla="*/ 1118236 w 1118236"/>
              <a:gd name="connsiteY3" fmla="*/ 460079 h 1808502"/>
              <a:gd name="connsiteX4" fmla="*/ 671807 w 1118236"/>
              <a:gd name="connsiteY4" fmla="*/ 1113020 h 1808502"/>
              <a:gd name="connsiteX5" fmla="*/ 684507 w 1118236"/>
              <a:gd name="connsiteY5" fmla="*/ 1709920 h 1808502"/>
              <a:gd name="connsiteX6" fmla="*/ 544767 w 1118236"/>
              <a:gd name="connsiteY6" fmla="*/ 1327716 h 1808502"/>
              <a:gd name="connsiteX7" fmla="*/ 251863 w 1118236"/>
              <a:gd name="connsiteY7" fmla="*/ 1808502 h 1808502"/>
              <a:gd name="connsiteX8" fmla="*/ 377146 w 1118236"/>
              <a:gd name="connsiteY8" fmla="*/ 1135402 h 1808502"/>
              <a:gd name="connsiteX9" fmla="*/ 0 w 1118236"/>
              <a:gd name="connsiteY9" fmla="*/ 366145 h 1808502"/>
              <a:gd name="connsiteX10" fmla="*/ 460957 w 1118236"/>
              <a:gd name="connsiteY10" fmla="*/ 846931 h 1808502"/>
              <a:gd name="connsiteX0" fmla="*/ 460957 w 1118236"/>
              <a:gd name="connsiteY0" fmla="*/ 483212 h 1444783"/>
              <a:gd name="connsiteX1" fmla="*/ 544807 w 1118236"/>
              <a:gd name="connsiteY1" fmla="*/ 1 h 1444783"/>
              <a:gd name="connsiteX2" fmla="*/ 670483 w 1118236"/>
              <a:gd name="connsiteY2" fmla="*/ 483212 h 1444783"/>
              <a:gd name="connsiteX3" fmla="*/ 1118236 w 1118236"/>
              <a:gd name="connsiteY3" fmla="*/ 96360 h 1444783"/>
              <a:gd name="connsiteX4" fmla="*/ 671807 w 1118236"/>
              <a:gd name="connsiteY4" fmla="*/ 749301 h 1444783"/>
              <a:gd name="connsiteX5" fmla="*/ 684507 w 1118236"/>
              <a:gd name="connsiteY5" fmla="*/ 1346201 h 1444783"/>
              <a:gd name="connsiteX6" fmla="*/ 544767 w 1118236"/>
              <a:gd name="connsiteY6" fmla="*/ 963997 h 1444783"/>
              <a:gd name="connsiteX7" fmla="*/ 251863 w 1118236"/>
              <a:gd name="connsiteY7" fmla="*/ 1444783 h 1444783"/>
              <a:gd name="connsiteX8" fmla="*/ 377146 w 1118236"/>
              <a:gd name="connsiteY8" fmla="*/ 771683 h 1444783"/>
              <a:gd name="connsiteX9" fmla="*/ 0 w 1118236"/>
              <a:gd name="connsiteY9" fmla="*/ 2426 h 1444783"/>
              <a:gd name="connsiteX10" fmla="*/ 460957 w 1118236"/>
              <a:gd name="connsiteY10" fmla="*/ 483212 h 144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236" h="1444783">
                <a:moveTo>
                  <a:pt x="460957" y="483212"/>
                </a:moveTo>
                <a:cubicBezTo>
                  <a:pt x="520606" y="454358"/>
                  <a:pt x="516857" y="161071"/>
                  <a:pt x="544807" y="1"/>
                </a:cubicBezTo>
                <a:cubicBezTo>
                  <a:pt x="586699" y="161071"/>
                  <a:pt x="578920" y="382240"/>
                  <a:pt x="670483" y="483212"/>
                </a:cubicBezTo>
                <a:cubicBezTo>
                  <a:pt x="782224" y="643878"/>
                  <a:pt x="1118015" y="52012"/>
                  <a:pt x="1118236" y="96360"/>
                </a:cubicBezTo>
                <a:cubicBezTo>
                  <a:pt x="914967" y="546344"/>
                  <a:pt x="760218" y="650809"/>
                  <a:pt x="671807" y="749301"/>
                </a:cubicBezTo>
                <a:cubicBezTo>
                  <a:pt x="601093" y="840091"/>
                  <a:pt x="627499" y="1022326"/>
                  <a:pt x="684507" y="1346201"/>
                </a:cubicBezTo>
                <a:cubicBezTo>
                  <a:pt x="625240" y="1178884"/>
                  <a:pt x="637293" y="1035157"/>
                  <a:pt x="544767" y="963997"/>
                </a:cubicBezTo>
                <a:cubicBezTo>
                  <a:pt x="457896" y="938471"/>
                  <a:pt x="360199" y="1141065"/>
                  <a:pt x="251863" y="1444783"/>
                </a:cubicBezTo>
                <a:cubicBezTo>
                  <a:pt x="348319" y="1102109"/>
                  <a:pt x="376901" y="941369"/>
                  <a:pt x="377146" y="771683"/>
                </a:cubicBezTo>
                <a:cubicBezTo>
                  <a:pt x="390507" y="488108"/>
                  <a:pt x="175973" y="322781"/>
                  <a:pt x="0" y="2426"/>
                </a:cubicBezTo>
                <a:cubicBezTo>
                  <a:pt x="210124" y="245744"/>
                  <a:pt x="378329" y="492667"/>
                  <a:pt x="460957" y="4832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Freihandform 84"/>
          <p:cNvSpPr/>
          <p:nvPr/>
        </p:nvSpPr>
        <p:spPr>
          <a:xfrm rot="2027099">
            <a:off x="4479003" y="2560386"/>
            <a:ext cx="809947" cy="482600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2402052"/>
              <a:gd name="connsiteY0" fmla="*/ 819557 h 2018892"/>
              <a:gd name="connsiteX1" fmla="*/ 544807 w 2402052"/>
              <a:gd name="connsiteY1" fmla="*/ 336346 h 2018892"/>
              <a:gd name="connsiteX2" fmla="*/ 670483 w 2402052"/>
              <a:gd name="connsiteY2" fmla="*/ 819557 h 2018892"/>
              <a:gd name="connsiteX3" fmla="*/ 1257156 w 2402052"/>
              <a:gd name="connsiteY3" fmla="*/ 627242 h 2018892"/>
              <a:gd name="connsiteX4" fmla="*/ 2226882 w 2402052"/>
              <a:gd name="connsiteY4" fmla="*/ 0 h 2018892"/>
              <a:gd name="connsiteX5" fmla="*/ 2233447 w 2402052"/>
              <a:gd name="connsiteY5" fmla="*/ 2018893 h 2018892"/>
              <a:gd name="connsiteX6" fmla="*/ 1215251 w 2402052"/>
              <a:gd name="connsiteY6" fmla="*/ 1300342 h 2018892"/>
              <a:gd name="connsiteX7" fmla="*/ 671807 w 2402052"/>
              <a:gd name="connsiteY7" fmla="*/ 1085646 h 2018892"/>
              <a:gd name="connsiteX8" fmla="*/ 684507 w 2402052"/>
              <a:gd name="connsiteY8" fmla="*/ 1682546 h 2018892"/>
              <a:gd name="connsiteX9" fmla="*/ 544767 w 2402052"/>
              <a:gd name="connsiteY9" fmla="*/ 1300342 h 2018892"/>
              <a:gd name="connsiteX10" fmla="*/ 251863 w 2402052"/>
              <a:gd name="connsiteY10" fmla="*/ 1781128 h 2018892"/>
              <a:gd name="connsiteX11" fmla="*/ 377146 w 2402052"/>
              <a:gd name="connsiteY11" fmla="*/ 1108028 h 2018892"/>
              <a:gd name="connsiteX12" fmla="*/ 0 w 2402052"/>
              <a:gd name="connsiteY12" fmla="*/ 338771 h 2018892"/>
              <a:gd name="connsiteX13" fmla="*/ 460957 w 2402052"/>
              <a:gd name="connsiteY13" fmla="*/ 819557 h 2018892"/>
              <a:gd name="connsiteX0" fmla="*/ 460957 w 2226882"/>
              <a:gd name="connsiteY0" fmla="*/ 819557 h 1781128"/>
              <a:gd name="connsiteX1" fmla="*/ 544807 w 2226882"/>
              <a:gd name="connsiteY1" fmla="*/ 336346 h 1781128"/>
              <a:gd name="connsiteX2" fmla="*/ 670483 w 2226882"/>
              <a:gd name="connsiteY2" fmla="*/ 819557 h 1781128"/>
              <a:gd name="connsiteX3" fmla="*/ 1257156 w 2226882"/>
              <a:gd name="connsiteY3" fmla="*/ 627242 h 1781128"/>
              <a:gd name="connsiteX4" fmla="*/ 2226882 w 2226882"/>
              <a:gd name="connsiteY4" fmla="*/ 0 h 1781128"/>
              <a:gd name="connsiteX5" fmla="*/ 1215251 w 2226882"/>
              <a:gd name="connsiteY5" fmla="*/ 1300342 h 1781128"/>
              <a:gd name="connsiteX6" fmla="*/ 671807 w 2226882"/>
              <a:gd name="connsiteY6" fmla="*/ 1085646 h 1781128"/>
              <a:gd name="connsiteX7" fmla="*/ 684507 w 2226882"/>
              <a:gd name="connsiteY7" fmla="*/ 1682546 h 1781128"/>
              <a:gd name="connsiteX8" fmla="*/ 544767 w 2226882"/>
              <a:gd name="connsiteY8" fmla="*/ 1300342 h 1781128"/>
              <a:gd name="connsiteX9" fmla="*/ 251863 w 2226882"/>
              <a:gd name="connsiteY9" fmla="*/ 1781128 h 1781128"/>
              <a:gd name="connsiteX10" fmla="*/ 377146 w 2226882"/>
              <a:gd name="connsiteY10" fmla="*/ 1108028 h 1781128"/>
              <a:gd name="connsiteX11" fmla="*/ 0 w 2226882"/>
              <a:gd name="connsiteY11" fmla="*/ 338771 h 1781128"/>
              <a:gd name="connsiteX12" fmla="*/ 460957 w 2226882"/>
              <a:gd name="connsiteY12" fmla="*/ 819557 h 1781128"/>
              <a:gd name="connsiteX0" fmla="*/ 460957 w 1347951"/>
              <a:gd name="connsiteY0" fmla="*/ 483212 h 1444783"/>
              <a:gd name="connsiteX1" fmla="*/ 544807 w 1347951"/>
              <a:gd name="connsiteY1" fmla="*/ 1 h 1444783"/>
              <a:gd name="connsiteX2" fmla="*/ 670483 w 1347951"/>
              <a:gd name="connsiteY2" fmla="*/ 483212 h 1444783"/>
              <a:gd name="connsiteX3" fmla="*/ 1257156 w 1347951"/>
              <a:gd name="connsiteY3" fmla="*/ 290897 h 1444783"/>
              <a:gd name="connsiteX4" fmla="*/ 1215251 w 1347951"/>
              <a:gd name="connsiteY4" fmla="*/ 963997 h 1444783"/>
              <a:gd name="connsiteX5" fmla="*/ 671807 w 1347951"/>
              <a:gd name="connsiteY5" fmla="*/ 749301 h 1444783"/>
              <a:gd name="connsiteX6" fmla="*/ 684507 w 1347951"/>
              <a:gd name="connsiteY6" fmla="*/ 1346201 h 1444783"/>
              <a:gd name="connsiteX7" fmla="*/ 544767 w 1347951"/>
              <a:gd name="connsiteY7" fmla="*/ 963997 h 1444783"/>
              <a:gd name="connsiteX8" fmla="*/ 251863 w 1347951"/>
              <a:gd name="connsiteY8" fmla="*/ 1444783 h 1444783"/>
              <a:gd name="connsiteX9" fmla="*/ 377146 w 1347951"/>
              <a:gd name="connsiteY9" fmla="*/ 771683 h 1444783"/>
              <a:gd name="connsiteX10" fmla="*/ 0 w 1347951"/>
              <a:gd name="connsiteY10" fmla="*/ 2426 h 1444783"/>
              <a:gd name="connsiteX11" fmla="*/ 460957 w 1347951"/>
              <a:gd name="connsiteY11" fmla="*/ 483212 h 1444783"/>
              <a:gd name="connsiteX0" fmla="*/ 460957 w 1215251"/>
              <a:gd name="connsiteY0" fmla="*/ 483212 h 1444783"/>
              <a:gd name="connsiteX1" fmla="*/ 544807 w 1215251"/>
              <a:gd name="connsiteY1" fmla="*/ 1 h 1444783"/>
              <a:gd name="connsiteX2" fmla="*/ 670483 w 1215251"/>
              <a:gd name="connsiteY2" fmla="*/ 483212 h 1444783"/>
              <a:gd name="connsiteX3" fmla="*/ 1215251 w 1215251"/>
              <a:gd name="connsiteY3" fmla="*/ 963997 h 1444783"/>
              <a:gd name="connsiteX4" fmla="*/ 671807 w 1215251"/>
              <a:gd name="connsiteY4" fmla="*/ 749301 h 1444783"/>
              <a:gd name="connsiteX5" fmla="*/ 684507 w 1215251"/>
              <a:gd name="connsiteY5" fmla="*/ 1346201 h 1444783"/>
              <a:gd name="connsiteX6" fmla="*/ 544767 w 1215251"/>
              <a:gd name="connsiteY6" fmla="*/ 963997 h 1444783"/>
              <a:gd name="connsiteX7" fmla="*/ 251863 w 1215251"/>
              <a:gd name="connsiteY7" fmla="*/ 1444783 h 1444783"/>
              <a:gd name="connsiteX8" fmla="*/ 377146 w 1215251"/>
              <a:gd name="connsiteY8" fmla="*/ 771683 h 1444783"/>
              <a:gd name="connsiteX9" fmla="*/ 0 w 1215251"/>
              <a:gd name="connsiteY9" fmla="*/ 2426 h 1444783"/>
              <a:gd name="connsiteX10" fmla="*/ 460957 w 1215251"/>
              <a:gd name="connsiteY10" fmla="*/ 483212 h 1444783"/>
              <a:gd name="connsiteX0" fmla="*/ 460957 w 1118236"/>
              <a:gd name="connsiteY0" fmla="*/ 846931 h 1808502"/>
              <a:gd name="connsiteX1" fmla="*/ 544807 w 1118236"/>
              <a:gd name="connsiteY1" fmla="*/ 363720 h 1808502"/>
              <a:gd name="connsiteX2" fmla="*/ 670483 w 1118236"/>
              <a:gd name="connsiteY2" fmla="*/ 846931 h 1808502"/>
              <a:gd name="connsiteX3" fmla="*/ 1118236 w 1118236"/>
              <a:gd name="connsiteY3" fmla="*/ 460079 h 1808502"/>
              <a:gd name="connsiteX4" fmla="*/ 671807 w 1118236"/>
              <a:gd name="connsiteY4" fmla="*/ 1113020 h 1808502"/>
              <a:gd name="connsiteX5" fmla="*/ 684507 w 1118236"/>
              <a:gd name="connsiteY5" fmla="*/ 1709920 h 1808502"/>
              <a:gd name="connsiteX6" fmla="*/ 544767 w 1118236"/>
              <a:gd name="connsiteY6" fmla="*/ 1327716 h 1808502"/>
              <a:gd name="connsiteX7" fmla="*/ 251863 w 1118236"/>
              <a:gd name="connsiteY7" fmla="*/ 1808502 h 1808502"/>
              <a:gd name="connsiteX8" fmla="*/ 377146 w 1118236"/>
              <a:gd name="connsiteY8" fmla="*/ 1135402 h 1808502"/>
              <a:gd name="connsiteX9" fmla="*/ 0 w 1118236"/>
              <a:gd name="connsiteY9" fmla="*/ 366145 h 1808502"/>
              <a:gd name="connsiteX10" fmla="*/ 460957 w 1118236"/>
              <a:gd name="connsiteY10" fmla="*/ 846931 h 1808502"/>
              <a:gd name="connsiteX0" fmla="*/ 460957 w 1118236"/>
              <a:gd name="connsiteY0" fmla="*/ 483212 h 1444783"/>
              <a:gd name="connsiteX1" fmla="*/ 544807 w 1118236"/>
              <a:gd name="connsiteY1" fmla="*/ 1 h 1444783"/>
              <a:gd name="connsiteX2" fmla="*/ 670483 w 1118236"/>
              <a:gd name="connsiteY2" fmla="*/ 483212 h 1444783"/>
              <a:gd name="connsiteX3" fmla="*/ 1118236 w 1118236"/>
              <a:gd name="connsiteY3" fmla="*/ 96360 h 1444783"/>
              <a:gd name="connsiteX4" fmla="*/ 671807 w 1118236"/>
              <a:gd name="connsiteY4" fmla="*/ 749301 h 1444783"/>
              <a:gd name="connsiteX5" fmla="*/ 684507 w 1118236"/>
              <a:gd name="connsiteY5" fmla="*/ 1346201 h 1444783"/>
              <a:gd name="connsiteX6" fmla="*/ 544767 w 1118236"/>
              <a:gd name="connsiteY6" fmla="*/ 963997 h 1444783"/>
              <a:gd name="connsiteX7" fmla="*/ 251863 w 1118236"/>
              <a:gd name="connsiteY7" fmla="*/ 1444783 h 1444783"/>
              <a:gd name="connsiteX8" fmla="*/ 377146 w 1118236"/>
              <a:gd name="connsiteY8" fmla="*/ 771683 h 1444783"/>
              <a:gd name="connsiteX9" fmla="*/ 0 w 1118236"/>
              <a:gd name="connsiteY9" fmla="*/ 2426 h 1444783"/>
              <a:gd name="connsiteX10" fmla="*/ 460957 w 1118236"/>
              <a:gd name="connsiteY10" fmla="*/ 483212 h 144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236" h="1444783">
                <a:moveTo>
                  <a:pt x="460957" y="483212"/>
                </a:moveTo>
                <a:cubicBezTo>
                  <a:pt x="520606" y="454358"/>
                  <a:pt x="516857" y="161071"/>
                  <a:pt x="544807" y="1"/>
                </a:cubicBezTo>
                <a:cubicBezTo>
                  <a:pt x="586699" y="161071"/>
                  <a:pt x="578920" y="382240"/>
                  <a:pt x="670483" y="483212"/>
                </a:cubicBezTo>
                <a:cubicBezTo>
                  <a:pt x="782224" y="643878"/>
                  <a:pt x="1118015" y="52012"/>
                  <a:pt x="1118236" y="96360"/>
                </a:cubicBezTo>
                <a:cubicBezTo>
                  <a:pt x="914967" y="546344"/>
                  <a:pt x="760218" y="650809"/>
                  <a:pt x="671807" y="749301"/>
                </a:cubicBezTo>
                <a:cubicBezTo>
                  <a:pt x="601093" y="840091"/>
                  <a:pt x="627499" y="1022326"/>
                  <a:pt x="684507" y="1346201"/>
                </a:cubicBezTo>
                <a:cubicBezTo>
                  <a:pt x="625240" y="1178884"/>
                  <a:pt x="637293" y="1035157"/>
                  <a:pt x="544767" y="963997"/>
                </a:cubicBezTo>
                <a:cubicBezTo>
                  <a:pt x="457896" y="938471"/>
                  <a:pt x="360199" y="1141065"/>
                  <a:pt x="251863" y="1444783"/>
                </a:cubicBezTo>
                <a:cubicBezTo>
                  <a:pt x="348319" y="1102109"/>
                  <a:pt x="376901" y="941369"/>
                  <a:pt x="377146" y="771683"/>
                </a:cubicBezTo>
                <a:cubicBezTo>
                  <a:pt x="390507" y="488108"/>
                  <a:pt x="175973" y="322781"/>
                  <a:pt x="0" y="2426"/>
                </a:cubicBezTo>
                <a:cubicBezTo>
                  <a:pt x="210124" y="245744"/>
                  <a:pt x="378329" y="492667"/>
                  <a:pt x="460957" y="4832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Freihandform 85"/>
          <p:cNvSpPr/>
          <p:nvPr/>
        </p:nvSpPr>
        <p:spPr>
          <a:xfrm rot="12227955">
            <a:off x="4567386" y="3234242"/>
            <a:ext cx="941430" cy="560943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2402052"/>
              <a:gd name="connsiteY0" fmla="*/ 819557 h 2018892"/>
              <a:gd name="connsiteX1" fmla="*/ 544807 w 2402052"/>
              <a:gd name="connsiteY1" fmla="*/ 336346 h 2018892"/>
              <a:gd name="connsiteX2" fmla="*/ 670483 w 2402052"/>
              <a:gd name="connsiteY2" fmla="*/ 819557 h 2018892"/>
              <a:gd name="connsiteX3" fmla="*/ 1257156 w 2402052"/>
              <a:gd name="connsiteY3" fmla="*/ 627242 h 2018892"/>
              <a:gd name="connsiteX4" fmla="*/ 2226882 w 2402052"/>
              <a:gd name="connsiteY4" fmla="*/ 0 h 2018892"/>
              <a:gd name="connsiteX5" fmla="*/ 2233447 w 2402052"/>
              <a:gd name="connsiteY5" fmla="*/ 2018893 h 2018892"/>
              <a:gd name="connsiteX6" fmla="*/ 1215251 w 2402052"/>
              <a:gd name="connsiteY6" fmla="*/ 1300342 h 2018892"/>
              <a:gd name="connsiteX7" fmla="*/ 671807 w 2402052"/>
              <a:gd name="connsiteY7" fmla="*/ 1085646 h 2018892"/>
              <a:gd name="connsiteX8" fmla="*/ 684507 w 2402052"/>
              <a:gd name="connsiteY8" fmla="*/ 1682546 h 2018892"/>
              <a:gd name="connsiteX9" fmla="*/ 544767 w 2402052"/>
              <a:gd name="connsiteY9" fmla="*/ 1300342 h 2018892"/>
              <a:gd name="connsiteX10" fmla="*/ 251863 w 2402052"/>
              <a:gd name="connsiteY10" fmla="*/ 1781128 h 2018892"/>
              <a:gd name="connsiteX11" fmla="*/ 377146 w 2402052"/>
              <a:gd name="connsiteY11" fmla="*/ 1108028 h 2018892"/>
              <a:gd name="connsiteX12" fmla="*/ 0 w 2402052"/>
              <a:gd name="connsiteY12" fmla="*/ 338771 h 2018892"/>
              <a:gd name="connsiteX13" fmla="*/ 460957 w 2402052"/>
              <a:gd name="connsiteY13" fmla="*/ 819557 h 2018892"/>
              <a:gd name="connsiteX0" fmla="*/ 460957 w 2226882"/>
              <a:gd name="connsiteY0" fmla="*/ 819557 h 1781128"/>
              <a:gd name="connsiteX1" fmla="*/ 544807 w 2226882"/>
              <a:gd name="connsiteY1" fmla="*/ 336346 h 1781128"/>
              <a:gd name="connsiteX2" fmla="*/ 670483 w 2226882"/>
              <a:gd name="connsiteY2" fmla="*/ 819557 h 1781128"/>
              <a:gd name="connsiteX3" fmla="*/ 1257156 w 2226882"/>
              <a:gd name="connsiteY3" fmla="*/ 627242 h 1781128"/>
              <a:gd name="connsiteX4" fmla="*/ 2226882 w 2226882"/>
              <a:gd name="connsiteY4" fmla="*/ 0 h 1781128"/>
              <a:gd name="connsiteX5" fmla="*/ 1215251 w 2226882"/>
              <a:gd name="connsiteY5" fmla="*/ 1300342 h 1781128"/>
              <a:gd name="connsiteX6" fmla="*/ 671807 w 2226882"/>
              <a:gd name="connsiteY6" fmla="*/ 1085646 h 1781128"/>
              <a:gd name="connsiteX7" fmla="*/ 684507 w 2226882"/>
              <a:gd name="connsiteY7" fmla="*/ 1682546 h 1781128"/>
              <a:gd name="connsiteX8" fmla="*/ 544767 w 2226882"/>
              <a:gd name="connsiteY8" fmla="*/ 1300342 h 1781128"/>
              <a:gd name="connsiteX9" fmla="*/ 251863 w 2226882"/>
              <a:gd name="connsiteY9" fmla="*/ 1781128 h 1781128"/>
              <a:gd name="connsiteX10" fmla="*/ 377146 w 2226882"/>
              <a:gd name="connsiteY10" fmla="*/ 1108028 h 1781128"/>
              <a:gd name="connsiteX11" fmla="*/ 0 w 2226882"/>
              <a:gd name="connsiteY11" fmla="*/ 338771 h 1781128"/>
              <a:gd name="connsiteX12" fmla="*/ 460957 w 2226882"/>
              <a:gd name="connsiteY12" fmla="*/ 819557 h 1781128"/>
              <a:gd name="connsiteX0" fmla="*/ 460957 w 1347951"/>
              <a:gd name="connsiteY0" fmla="*/ 483212 h 1444783"/>
              <a:gd name="connsiteX1" fmla="*/ 544807 w 1347951"/>
              <a:gd name="connsiteY1" fmla="*/ 1 h 1444783"/>
              <a:gd name="connsiteX2" fmla="*/ 670483 w 1347951"/>
              <a:gd name="connsiteY2" fmla="*/ 483212 h 1444783"/>
              <a:gd name="connsiteX3" fmla="*/ 1257156 w 1347951"/>
              <a:gd name="connsiteY3" fmla="*/ 290897 h 1444783"/>
              <a:gd name="connsiteX4" fmla="*/ 1215251 w 1347951"/>
              <a:gd name="connsiteY4" fmla="*/ 963997 h 1444783"/>
              <a:gd name="connsiteX5" fmla="*/ 671807 w 1347951"/>
              <a:gd name="connsiteY5" fmla="*/ 749301 h 1444783"/>
              <a:gd name="connsiteX6" fmla="*/ 684507 w 1347951"/>
              <a:gd name="connsiteY6" fmla="*/ 1346201 h 1444783"/>
              <a:gd name="connsiteX7" fmla="*/ 544767 w 1347951"/>
              <a:gd name="connsiteY7" fmla="*/ 963997 h 1444783"/>
              <a:gd name="connsiteX8" fmla="*/ 251863 w 1347951"/>
              <a:gd name="connsiteY8" fmla="*/ 1444783 h 1444783"/>
              <a:gd name="connsiteX9" fmla="*/ 377146 w 1347951"/>
              <a:gd name="connsiteY9" fmla="*/ 771683 h 1444783"/>
              <a:gd name="connsiteX10" fmla="*/ 0 w 1347951"/>
              <a:gd name="connsiteY10" fmla="*/ 2426 h 1444783"/>
              <a:gd name="connsiteX11" fmla="*/ 460957 w 1347951"/>
              <a:gd name="connsiteY11" fmla="*/ 483212 h 1444783"/>
              <a:gd name="connsiteX0" fmla="*/ 460957 w 1215251"/>
              <a:gd name="connsiteY0" fmla="*/ 483212 h 1444783"/>
              <a:gd name="connsiteX1" fmla="*/ 544807 w 1215251"/>
              <a:gd name="connsiteY1" fmla="*/ 1 h 1444783"/>
              <a:gd name="connsiteX2" fmla="*/ 670483 w 1215251"/>
              <a:gd name="connsiteY2" fmla="*/ 483212 h 1444783"/>
              <a:gd name="connsiteX3" fmla="*/ 1215251 w 1215251"/>
              <a:gd name="connsiteY3" fmla="*/ 963997 h 1444783"/>
              <a:gd name="connsiteX4" fmla="*/ 671807 w 1215251"/>
              <a:gd name="connsiteY4" fmla="*/ 749301 h 1444783"/>
              <a:gd name="connsiteX5" fmla="*/ 684507 w 1215251"/>
              <a:gd name="connsiteY5" fmla="*/ 1346201 h 1444783"/>
              <a:gd name="connsiteX6" fmla="*/ 544767 w 1215251"/>
              <a:gd name="connsiteY6" fmla="*/ 963997 h 1444783"/>
              <a:gd name="connsiteX7" fmla="*/ 251863 w 1215251"/>
              <a:gd name="connsiteY7" fmla="*/ 1444783 h 1444783"/>
              <a:gd name="connsiteX8" fmla="*/ 377146 w 1215251"/>
              <a:gd name="connsiteY8" fmla="*/ 771683 h 1444783"/>
              <a:gd name="connsiteX9" fmla="*/ 0 w 1215251"/>
              <a:gd name="connsiteY9" fmla="*/ 2426 h 1444783"/>
              <a:gd name="connsiteX10" fmla="*/ 460957 w 1215251"/>
              <a:gd name="connsiteY10" fmla="*/ 483212 h 1444783"/>
              <a:gd name="connsiteX0" fmla="*/ 460957 w 1118236"/>
              <a:gd name="connsiteY0" fmla="*/ 846931 h 1808502"/>
              <a:gd name="connsiteX1" fmla="*/ 544807 w 1118236"/>
              <a:gd name="connsiteY1" fmla="*/ 363720 h 1808502"/>
              <a:gd name="connsiteX2" fmla="*/ 670483 w 1118236"/>
              <a:gd name="connsiteY2" fmla="*/ 846931 h 1808502"/>
              <a:gd name="connsiteX3" fmla="*/ 1118236 w 1118236"/>
              <a:gd name="connsiteY3" fmla="*/ 460079 h 1808502"/>
              <a:gd name="connsiteX4" fmla="*/ 671807 w 1118236"/>
              <a:gd name="connsiteY4" fmla="*/ 1113020 h 1808502"/>
              <a:gd name="connsiteX5" fmla="*/ 684507 w 1118236"/>
              <a:gd name="connsiteY5" fmla="*/ 1709920 h 1808502"/>
              <a:gd name="connsiteX6" fmla="*/ 544767 w 1118236"/>
              <a:gd name="connsiteY6" fmla="*/ 1327716 h 1808502"/>
              <a:gd name="connsiteX7" fmla="*/ 251863 w 1118236"/>
              <a:gd name="connsiteY7" fmla="*/ 1808502 h 1808502"/>
              <a:gd name="connsiteX8" fmla="*/ 377146 w 1118236"/>
              <a:gd name="connsiteY8" fmla="*/ 1135402 h 1808502"/>
              <a:gd name="connsiteX9" fmla="*/ 0 w 1118236"/>
              <a:gd name="connsiteY9" fmla="*/ 366145 h 1808502"/>
              <a:gd name="connsiteX10" fmla="*/ 460957 w 1118236"/>
              <a:gd name="connsiteY10" fmla="*/ 846931 h 1808502"/>
              <a:gd name="connsiteX0" fmla="*/ 460957 w 1118236"/>
              <a:gd name="connsiteY0" fmla="*/ 483212 h 1444783"/>
              <a:gd name="connsiteX1" fmla="*/ 544807 w 1118236"/>
              <a:gd name="connsiteY1" fmla="*/ 1 h 1444783"/>
              <a:gd name="connsiteX2" fmla="*/ 670483 w 1118236"/>
              <a:gd name="connsiteY2" fmla="*/ 483212 h 1444783"/>
              <a:gd name="connsiteX3" fmla="*/ 1118236 w 1118236"/>
              <a:gd name="connsiteY3" fmla="*/ 96360 h 1444783"/>
              <a:gd name="connsiteX4" fmla="*/ 671807 w 1118236"/>
              <a:gd name="connsiteY4" fmla="*/ 749301 h 1444783"/>
              <a:gd name="connsiteX5" fmla="*/ 684507 w 1118236"/>
              <a:gd name="connsiteY5" fmla="*/ 1346201 h 1444783"/>
              <a:gd name="connsiteX6" fmla="*/ 544767 w 1118236"/>
              <a:gd name="connsiteY6" fmla="*/ 963997 h 1444783"/>
              <a:gd name="connsiteX7" fmla="*/ 251863 w 1118236"/>
              <a:gd name="connsiteY7" fmla="*/ 1444783 h 1444783"/>
              <a:gd name="connsiteX8" fmla="*/ 377146 w 1118236"/>
              <a:gd name="connsiteY8" fmla="*/ 771683 h 1444783"/>
              <a:gd name="connsiteX9" fmla="*/ 0 w 1118236"/>
              <a:gd name="connsiteY9" fmla="*/ 2426 h 1444783"/>
              <a:gd name="connsiteX10" fmla="*/ 460957 w 1118236"/>
              <a:gd name="connsiteY10" fmla="*/ 483212 h 144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236" h="1444783">
                <a:moveTo>
                  <a:pt x="460957" y="483212"/>
                </a:moveTo>
                <a:cubicBezTo>
                  <a:pt x="520606" y="454358"/>
                  <a:pt x="516857" y="161071"/>
                  <a:pt x="544807" y="1"/>
                </a:cubicBezTo>
                <a:cubicBezTo>
                  <a:pt x="586699" y="161071"/>
                  <a:pt x="578920" y="382240"/>
                  <a:pt x="670483" y="483212"/>
                </a:cubicBezTo>
                <a:cubicBezTo>
                  <a:pt x="782224" y="643878"/>
                  <a:pt x="1118015" y="52012"/>
                  <a:pt x="1118236" y="96360"/>
                </a:cubicBezTo>
                <a:cubicBezTo>
                  <a:pt x="914967" y="546344"/>
                  <a:pt x="760218" y="650809"/>
                  <a:pt x="671807" y="749301"/>
                </a:cubicBezTo>
                <a:cubicBezTo>
                  <a:pt x="601093" y="840091"/>
                  <a:pt x="627499" y="1022326"/>
                  <a:pt x="684507" y="1346201"/>
                </a:cubicBezTo>
                <a:cubicBezTo>
                  <a:pt x="625240" y="1178884"/>
                  <a:pt x="637293" y="1035157"/>
                  <a:pt x="544767" y="963997"/>
                </a:cubicBezTo>
                <a:cubicBezTo>
                  <a:pt x="457896" y="938471"/>
                  <a:pt x="360199" y="1141065"/>
                  <a:pt x="251863" y="1444783"/>
                </a:cubicBezTo>
                <a:cubicBezTo>
                  <a:pt x="348319" y="1102109"/>
                  <a:pt x="376901" y="941369"/>
                  <a:pt x="377146" y="771683"/>
                </a:cubicBezTo>
                <a:cubicBezTo>
                  <a:pt x="390507" y="488108"/>
                  <a:pt x="175973" y="322781"/>
                  <a:pt x="0" y="2426"/>
                </a:cubicBezTo>
                <a:cubicBezTo>
                  <a:pt x="210124" y="245744"/>
                  <a:pt x="378329" y="492667"/>
                  <a:pt x="460957" y="4832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Freihandform 86"/>
          <p:cNvSpPr/>
          <p:nvPr/>
        </p:nvSpPr>
        <p:spPr>
          <a:xfrm rot="3089502">
            <a:off x="4650531" y="4111238"/>
            <a:ext cx="809947" cy="482600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2402052"/>
              <a:gd name="connsiteY0" fmla="*/ 819557 h 2018892"/>
              <a:gd name="connsiteX1" fmla="*/ 544807 w 2402052"/>
              <a:gd name="connsiteY1" fmla="*/ 336346 h 2018892"/>
              <a:gd name="connsiteX2" fmla="*/ 670483 w 2402052"/>
              <a:gd name="connsiteY2" fmla="*/ 819557 h 2018892"/>
              <a:gd name="connsiteX3" fmla="*/ 1257156 w 2402052"/>
              <a:gd name="connsiteY3" fmla="*/ 627242 h 2018892"/>
              <a:gd name="connsiteX4" fmla="*/ 2226882 w 2402052"/>
              <a:gd name="connsiteY4" fmla="*/ 0 h 2018892"/>
              <a:gd name="connsiteX5" fmla="*/ 2233447 w 2402052"/>
              <a:gd name="connsiteY5" fmla="*/ 2018893 h 2018892"/>
              <a:gd name="connsiteX6" fmla="*/ 1215251 w 2402052"/>
              <a:gd name="connsiteY6" fmla="*/ 1300342 h 2018892"/>
              <a:gd name="connsiteX7" fmla="*/ 671807 w 2402052"/>
              <a:gd name="connsiteY7" fmla="*/ 1085646 h 2018892"/>
              <a:gd name="connsiteX8" fmla="*/ 684507 w 2402052"/>
              <a:gd name="connsiteY8" fmla="*/ 1682546 h 2018892"/>
              <a:gd name="connsiteX9" fmla="*/ 544767 w 2402052"/>
              <a:gd name="connsiteY9" fmla="*/ 1300342 h 2018892"/>
              <a:gd name="connsiteX10" fmla="*/ 251863 w 2402052"/>
              <a:gd name="connsiteY10" fmla="*/ 1781128 h 2018892"/>
              <a:gd name="connsiteX11" fmla="*/ 377146 w 2402052"/>
              <a:gd name="connsiteY11" fmla="*/ 1108028 h 2018892"/>
              <a:gd name="connsiteX12" fmla="*/ 0 w 2402052"/>
              <a:gd name="connsiteY12" fmla="*/ 338771 h 2018892"/>
              <a:gd name="connsiteX13" fmla="*/ 460957 w 2402052"/>
              <a:gd name="connsiteY13" fmla="*/ 819557 h 2018892"/>
              <a:gd name="connsiteX0" fmla="*/ 460957 w 2226882"/>
              <a:gd name="connsiteY0" fmla="*/ 819557 h 1781128"/>
              <a:gd name="connsiteX1" fmla="*/ 544807 w 2226882"/>
              <a:gd name="connsiteY1" fmla="*/ 336346 h 1781128"/>
              <a:gd name="connsiteX2" fmla="*/ 670483 w 2226882"/>
              <a:gd name="connsiteY2" fmla="*/ 819557 h 1781128"/>
              <a:gd name="connsiteX3" fmla="*/ 1257156 w 2226882"/>
              <a:gd name="connsiteY3" fmla="*/ 627242 h 1781128"/>
              <a:gd name="connsiteX4" fmla="*/ 2226882 w 2226882"/>
              <a:gd name="connsiteY4" fmla="*/ 0 h 1781128"/>
              <a:gd name="connsiteX5" fmla="*/ 1215251 w 2226882"/>
              <a:gd name="connsiteY5" fmla="*/ 1300342 h 1781128"/>
              <a:gd name="connsiteX6" fmla="*/ 671807 w 2226882"/>
              <a:gd name="connsiteY6" fmla="*/ 1085646 h 1781128"/>
              <a:gd name="connsiteX7" fmla="*/ 684507 w 2226882"/>
              <a:gd name="connsiteY7" fmla="*/ 1682546 h 1781128"/>
              <a:gd name="connsiteX8" fmla="*/ 544767 w 2226882"/>
              <a:gd name="connsiteY8" fmla="*/ 1300342 h 1781128"/>
              <a:gd name="connsiteX9" fmla="*/ 251863 w 2226882"/>
              <a:gd name="connsiteY9" fmla="*/ 1781128 h 1781128"/>
              <a:gd name="connsiteX10" fmla="*/ 377146 w 2226882"/>
              <a:gd name="connsiteY10" fmla="*/ 1108028 h 1781128"/>
              <a:gd name="connsiteX11" fmla="*/ 0 w 2226882"/>
              <a:gd name="connsiteY11" fmla="*/ 338771 h 1781128"/>
              <a:gd name="connsiteX12" fmla="*/ 460957 w 2226882"/>
              <a:gd name="connsiteY12" fmla="*/ 819557 h 1781128"/>
              <a:gd name="connsiteX0" fmla="*/ 460957 w 1347951"/>
              <a:gd name="connsiteY0" fmla="*/ 483212 h 1444783"/>
              <a:gd name="connsiteX1" fmla="*/ 544807 w 1347951"/>
              <a:gd name="connsiteY1" fmla="*/ 1 h 1444783"/>
              <a:gd name="connsiteX2" fmla="*/ 670483 w 1347951"/>
              <a:gd name="connsiteY2" fmla="*/ 483212 h 1444783"/>
              <a:gd name="connsiteX3" fmla="*/ 1257156 w 1347951"/>
              <a:gd name="connsiteY3" fmla="*/ 290897 h 1444783"/>
              <a:gd name="connsiteX4" fmla="*/ 1215251 w 1347951"/>
              <a:gd name="connsiteY4" fmla="*/ 963997 h 1444783"/>
              <a:gd name="connsiteX5" fmla="*/ 671807 w 1347951"/>
              <a:gd name="connsiteY5" fmla="*/ 749301 h 1444783"/>
              <a:gd name="connsiteX6" fmla="*/ 684507 w 1347951"/>
              <a:gd name="connsiteY6" fmla="*/ 1346201 h 1444783"/>
              <a:gd name="connsiteX7" fmla="*/ 544767 w 1347951"/>
              <a:gd name="connsiteY7" fmla="*/ 963997 h 1444783"/>
              <a:gd name="connsiteX8" fmla="*/ 251863 w 1347951"/>
              <a:gd name="connsiteY8" fmla="*/ 1444783 h 1444783"/>
              <a:gd name="connsiteX9" fmla="*/ 377146 w 1347951"/>
              <a:gd name="connsiteY9" fmla="*/ 771683 h 1444783"/>
              <a:gd name="connsiteX10" fmla="*/ 0 w 1347951"/>
              <a:gd name="connsiteY10" fmla="*/ 2426 h 1444783"/>
              <a:gd name="connsiteX11" fmla="*/ 460957 w 1347951"/>
              <a:gd name="connsiteY11" fmla="*/ 483212 h 1444783"/>
              <a:gd name="connsiteX0" fmla="*/ 460957 w 1215251"/>
              <a:gd name="connsiteY0" fmla="*/ 483212 h 1444783"/>
              <a:gd name="connsiteX1" fmla="*/ 544807 w 1215251"/>
              <a:gd name="connsiteY1" fmla="*/ 1 h 1444783"/>
              <a:gd name="connsiteX2" fmla="*/ 670483 w 1215251"/>
              <a:gd name="connsiteY2" fmla="*/ 483212 h 1444783"/>
              <a:gd name="connsiteX3" fmla="*/ 1215251 w 1215251"/>
              <a:gd name="connsiteY3" fmla="*/ 963997 h 1444783"/>
              <a:gd name="connsiteX4" fmla="*/ 671807 w 1215251"/>
              <a:gd name="connsiteY4" fmla="*/ 749301 h 1444783"/>
              <a:gd name="connsiteX5" fmla="*/ 684507 w 1215251"/>
              <a:gd name="connsiteY5" fmla="*/ 1346201 h 1444783"/>
              <a:gd name="connsiteX6" fmla="*/ 544767 w 1215251"/>
              <a:gd name="connsiteY6" fmla="*/ 963997 h 1444783"/>
              <a:gd name="connsiteX7" fmla="*/ 251863 w 1215251"/>
              <a:gd name="connsiteY7" fmla="*/ 1444783 h 1444783"/>
              <a:gd name="connsiteX8" fmla="*/ 377146 w 1215251"/>
              <a:gd name="connsiteY8" fmla="*/ 771683 h 1444783"/>
              <a:gd name="connsiteX9" fmla="*/ 0 w 1215251"/>
              <a:gd name="connsiteY9" fmla="*/ 2426 h 1444783"/>
              <a:gd name="connsiteX10" fmla="*/ 460957 w 1215251"/>
              <a:gd name="connsiteY10" fmla="*/ 483212 h 1444783"/>
              <a:gd name="connsiteX0" fmla="*/ 460957 w 1118236"/>
              <a:gd name="connsiteY0" fmla="*/ 846931 h 1808502"/>
              <a:gd name="connsiteX1" fmla="*/ 544807 w 1118236"/>
              <a:gd name="connsiteY1" fmla="*/ 363720 h 1808502"/>
              <a:gd name="connsiteX2" fmla="*/ 670483 w 1118236"/>
              <a:gd name="connsiteY2" fmla="*/ 846931 h 1808502"/>
              <a:gd name="connsiteX3" fmla="*/ 1118236 w 1118236"/>
              <a:gd name="connsiteY3" fmla="*/ 460079 h 1808502"/>
              <a:gd name="connsiteX4" fmla="*/ 671807 w 1118236"/>
              <a:gd name="connsiteY4" fmla="*/ 1113020 h 1808502"/>
              <a:gd name="connsiteX5" fmla="*/ 684507 w 1118236"/>
              <a:gd name="connsiteY5" fmla="*/ 1709920 h 1808502"/>
              <a:gd name="connsiteX6" fmla="*/ 544767 w 1118236"/>
              <a:gd name="connsiteY6" fmla="*/ 1327716 h 1808502"/>
              <a:gd name="connsiteX7" fmla="*/ 251863 w 1118236"/>
              <a:gd name="connsiteY7" fmla="*/ 1808502 h 1808502"/>
              <a:gd name="connsiteX8" fmla="*/ 377146 w 1118236"/>
              <a:gd name="connsiteY8" fmla="*/ 1135402 h 1808502"/>
              <a:gd name="connsiteX9" fmla="*/ 0 w 1118236"/>
              <a:gd name="connsiteY9" fmla="*/ 366145 h 1808502"/>
              <a:gd name="connsiteX10" fmla="*/ 460957 w 1118236"/>
              <a:gd name="connsiteY10" fmla="*/ 846931 h 1808502"/>
              <a:gd name="connsiteX0" fmla="*/ 460957 w 1118236"/>
              <a:gd name="connsiteY0" fmla="*/ 483212 h 1444783"/>
              <a:gd name="connsiteX1" fmla="*/ 544807 w 1118236"/>
              <a:gd name="connsiteY1" fmla="*/ 1 h 1444783"/>
              <a:gd name="connsiteX2" fmla="*/ 670483 w 1118236"/>
              <a:gd name="connsiteY2" fmla="*/ 483212 h 1444783"/>
              <a:gd name="connsiteX3" fmla="*/ 1118236 w 1118236"/>
              <a:gd name="connsiteY3" fmla="*/ 96360 h 1444783"/>
              <a:gd name="connsiteX4" fmla="*/ 671807 w 1118236"/>
              <a:gd name="connsiteY4" fmla="*/ 749301 h 1444783"/>
              <a:gd name="connsiteX5" fmla="*/ 684507 w 1118236"/>
              <a:gd name="connsiteY5" fmla="*/ 1346201 h 1444783"/>
              <a:gd name="connsiteX6" fmla="*/ 544767 w 1118236"/>
              <a:gd name="connsiteY6" fmla="*/ 963997 h 1444783"/>
              <a:gd name="connsiteX7" fmla="*/ 251863 w 1118236"/>
              <a:gd name="connsiteY7" fmla="*/ 1444783 h 1444783"/>
              <a:gd name="connsiteX8" fmla="*/ 377146 w 1118236"/>
              <a:gd name="connsiteY8" fmla="*/ 771683 h 1444783"/>
              <a:gd name="connsiteX9" fmla="*/ 0 w 1118236"/>
              <a:gd name="connsiteY9" fmla="*/ 2426 h 1444783"/>
              <a:gd name="connsiteX10" fmla="*/ 460957 w 1118236"/>
              <a:gd name="connsiteY10" fmla="*/ 483212 h 144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236" h="1444783">
                <a:moveTo>
                  <a:pt x="460957" y="483212"/>
                </a:moveTo>
                <a:cubicBezTo>
                  <a:pt x="520606" y="454358"/>
                  <a:pt x="516857" y="161071"/>
                  <a:pt x="544807" y="1"/>
                </a:cubicBezTo>
                <a:cubicBezTo>
                  <a:pt x="586699" y="161071"/>
                  <a:pt x="578920" y="382240"/>
                  <a:pt x="670483" y="483212"/>
                </a:cubicBezTo>
                <a:cubicBezTo>
                  <a:pt x="782224" y="643878"/>
                  <a:pt x="1118015" y="52012"/>
                  <a:pt x="1118236" y="96360"/>
                </a:cubicBezTo>
                <a:cubicBezTo>
                  <a:pt x="914967" y="546344"/>
                  <a:pt x="760218" y="650809"/>
                  <a:pt x="671807" y="749301"/>
                </a:cubicBezTo>
                <a:cubicBezTo>
                  <a:pt x="601093" y="840091"/>
                  <a:pt x="627499" y="1022326"/>
                  <a:pt x="684507" y="1346201"/>
                </a:cubicBezTo>
                <a:cubicBezTo>
                  <a:pt x="625240" y="1178884"/>
                  <a:pt x="637293" y="1035157"/>
                  <a:pt x="544767" y="963997"/>
                </a:cubicBezTo>
                <a:cubicBezTo>
                  <a:pt x="457896" y="938471"/>
                  <a:pt x="360199" y="1141065"/>
                  <a:pt x="251863" y="1444783"/>
                </a:cubicBezTo>
                <a:cubicBezTo>
                  <a:pt x="348319" y="1102109"/>
                  <a:pt x="376901" y="941369"/>
                  <a:pt x="377146" y="771683"/>
                </a:cubicBezTo>
                <a:cubicBezTo>
                  <a:pt x="390507" y="488108"/>
                  <a:pt x="175973" y="322781"/>
                  <a:pt x="0" y="2426"/>
                </a:cubicBezTo>
                <a:cubicBezTo>
                  <a:pt x="210124" y="245744"/>
                  <a:pt x="378329" y="492667"/>
                  <a:pt x="460957" y="4832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Freihandform 87"/>
          <p:cNvSpPr/>
          <p:nvPr/>
        </p:nvSpPr>
        <p:spPr>
          <a:xfrm rot="1056812">
            <a:off x="5145382" y="2172078"/>
            <a:ext cx="809947" cy="482600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2402052"/>
              <a:gd name="connsiteY0" fmla="*/ 819557 h 2018892"/>
              <a:gd name="connsiteX1" fmla="*/ 544807 w 2402052"/>
              <a:gd name="connsiteY1" fmla="*/ 336346 h 2018892"/>
              <a:gd name="connsiteX2" fmla="*/ 670483 w 2402052"/>
              <a:gd name="connsiteY2" fmla="*/ 819557 h 2018892"/>
              <a:gd name="connsiteX3" fmla="*/ 1257156 w 2402052"/>
              <a:gd name="connsiteY3" fmla="*/ 627242 h 2018892"/>
              <a:gd name="connsiteX4" fmla="*/ 2226882 w 2402052"/>
              <a:gd name="connsiteY4" fmla="*/ 0 h 2018892"/>
              <a:gd name="connsiteX5" fmla="*/ 2233447 w 2402052"/>
              <a:gd name="connsiteY5" fmla="*/ 2018893 h 2018892"/>
              <a:gd name="connsiteX6" fmla="*/ 1215251 w 2402052"/>
              <a:gd name="connsiteY6" fmla="*/ 1300342 h 2018892"/>
              <a:gd name="connsiteX7" fmla="*/ 671807 w 2402052"/>
              <a:gd name="connsiteY7" fmla="*/ 1085646 h 2018892"/>
              <a:gd name="connsiteX8" fmla="*/ 684507 w 2402052"/>
              <a:gd name="connsiteY8" fmla="*/ 1682546 h 2018892"/>
              <a:gd name="connsiteX9" fmla="*/ 544767 w 2402052"/>
              <a:gd name="connsiteY9" fmla="*/ 1300342 h 2018892"/>
              <a:gd name="connsiteX10" fmla="*/ 251863 w 2402052"/>
              <a:gd name="connsiteY10" fmla="*/ 1781128 h 2018892"/>
              <a:gd name="connsiteX11" fmla="*/ 377146 w 2402052"/>
              <a:gd name="connsiteY11" fmla="*/ 1108028 h 2018892"/>
              <a:gd name="connsiteX12" fmla="*/ 0 w 2402052"/>
              <a:gd name="connsiteY12" fmla="*/ 338771 h 2018892"/>
              <a:gd name="connsiteX13" fmla="*/ 460957 w 2402052"/>
              <a:gd name="connsiteY13" fmla="*/ 819557 h 2018892"/>
              <a:gd name="connsiteX0" fmla="*/ 460957 w 2226882"/>
              <a:gd name="connsiteY0" fmla="*/ 819557 h 1781128"/>
              <a:gd name="connsiteX1" fmla="*/ 544807 w 2226882"/>
              <a:gd name="connsiteY1" fmla="*/ 336346 h 1781128"/>
              <a:gd name="connsiteX2" fmla="*/ 670483 w 2226882"/>
              <a:gd name="connsiteY2" fmla="*/ 819557 h 1781128"/>
              <a:gd name="connsiteX3" fmla="*/ 1257156 w 2226882"/>
              <a:gd name="connsiteY3" fmla="*/ 627242 h 1781128"/>
              <a:gd name="connsiteX4" fmla="*/ 2226882 w 2226882"/>
              <a:gd name="connsiteY4" fmla="*/ 0 h 1781128"/>
              <a:gd name="connsiteX5" fmla="*/ 1215251 w 2226882"/>
              <a:gd name="connsiteY5" fmla="*/ 1300342 h 1781128"/>
              <a:gd name="connsiteX6" fmla="*/ 671807 w 2226882"/>
              <a:gd name="connsiteY6" fmla="*/ 1085646 h 1781128"/>
              <a:gd name="connsiteX7" fmla="*/ 684507 w 2226882"/>
              <a:gd name="connsiteY7" fmla="*/ 1682546 h 1781128"/>
              <a:gd name="connsiteX8" fmla="*/ 544767 w 2226882"/>
              <a:gd name="connsiteY8" fmla="*/ 1300342 h 1781128"/>
              <a:gd name="connsiteX9" fmla="*/ 251863 w 2226882"/>
              <a:gd name="connsiteY9" fmla="*/ 1781128 h 1781128"/>
              <a:gd name="connsiteX10" fmla="*/ 377146 w 2226882"/>
              <a:gd name="connsiteY10" fmla="*/ 1108028 h 1781128"/>
              <a:gd name="connsiteX11" fmla="*/ 0 w 2226882"/>
              <a:gd name="connsiteY11" fmla="*/ 338771 h 1781128"/>
              <a:gd name="connsiteX12" fmla="*/ 460957 w 2226882"/>
              <a:gd name="connsiteY12" fmla="*/ 819557 h 1781128"/>
              <a:gd name="connsiteX0" fmla="*/ 460957 w 1347951"/>
              <a:gd name="connsiteY0" fmla="*/ 483212 h 1444783"/>
              <a:gd name="connsiteX1" fmla="*/ 544807 w 1347951"/>
              <a:gd name="connsiteY1" fmla="*/ 1 h 1444783"/>
              <a:gd name="connsiteX2" fmla="*/ 670483 w 1347951"/>
              <a:gd name="connsiteY2" fmla="*/ 483212 h 1444783"/>
              <a:gd name="connsiteX3" fmla="*/ 1257156 w 1347951"/>
              <a:gd name="connsiteY3" fmla="*/ 290897 h 1444783"/>
              <a:gd name="connsiteX4" fmla="*/ 1215251 w 1347951"/>
              <a:gd name="connsiteY4" fmla="*/ 963997 h 1444783"/>
              <a:gd name="connsiteX5" fmla="*/ 671807 w 1347951"/>
              <a:gd name="connsiteY5" fmla="*/ 749301 h 1444783"/>
              <a:gd name="connsiteX6" fmla="*/ 684507 w 1347951"/>
              <a:gd name="connsiteY6" fmla="*/ 1346201 h 1444783"/>
              <a:gd name="connsiteX7" fmla="*/ 544767 w 1347951"/>
              <a:gd name="connsiteY7" fmla="*/ 963997 h 1444783"/>
              <a:gd name="connsiteX8" fmla="*/ 251863 w 1347951"/>
              <a:gd name="connsiteY8" fmla="*/ 1444783 h 1444783"/>
              <a:gd name="connsiteX9" fmla="*/ 377146 w 1347951"/>
              <a:gd name="connsiteY9" fmla="*/ 771683 h 1444783"/>
              <a:gd name="connsiteX10" fmla="*/ 0 w 1347951"/>
              <a:gd name="connsiteY10" fmla="*/ 2426 h 1444783"/>
              <a:gd name="connsiteX11" fmla="*/ 460957 w 1347951"/>
              <a:gd name="connsiteY11" fmla="*/ 483212 h 1444783"/>
              <a:gd name="connsiteX0" fmla="*/ 460957 w 1215251"/>
              <a:gd name="connsiteY0" fmla="*/ 483212 h 1444783"/>
              <a:gd name="connsiteX1" fmla="*/ 544807 w 1215251"/>
              <a:gd name="connsiteY1" fmla="*/ 1 h 1444783"/>
              <a:gd name="connsiteX2" fmla="*/ 670483 w 1215251"/>
              <a:gd name="connsiteY2" fmla="*/ 483212 h 1444783"/>
              <a:gd name="connsiteX3" fmla="*/ 1215251 w 1215251"/>
              <a:gd name="connsiteY3" fmla="*/ 963997 h 1444783"/>
              <a:gd name="connsiteX4" fmla="*/ 671807 w 1215251"/>
              <a:gd name="connsiteY4" fmla="*/ 749301 h 1444783"/>
              <a:gd name="connsiteX5" fmla="*/ 684507 w 1215251"/>
              <a:gd name="connsiteY5" fmla="*/ 1346201 h 1444783"/>
              <a:gd name="connsiteX6" fmla="*/ 544767 w 1215251"/>
              <a:gd name="connsiteY6" fmla="*/ 963997 h 1444783"/>
              <a:gd name="connsiteX7" fmla="*/ 251863 w 1215251"/>
              <a:gd name="connsiteY7" fmla="*/ 1444783 h 1444783"/>
              <a:gd name="connsiteX8" fmla="*/ 377146 w 1215251"/>
              <a:gd name="connsiteY8" fmla="*/ 771683 h 1444783"/>
              <a:gd name="connsiteX9" fmla="*/ 0 w 1215251"/>
              <a:gd name="connsiteY9" fmla="*/ 2426 h 1444783"/>
              <a:gd name="connsiteX10" fmla="*/ 460957 w 1215251"/>
              <a:gd name="connsiteY10" fmla="*/ 483212 h 1444783"/>
              <a:gd name="connsiteX0" fmla="*/ 460957 w 1118236"/>
              <a:gd name="connsiteY0" fmla="*/ 846931 h 1808502"/>
              <a:gd name="connsiteX1" fmla="*/ 544807 w 1118236"/>
              <a:gd name="connsiteY1" fmla="*/ 363720 h 1808502"/>
              <a:gd name="connsiteX2" fmla="*/ 670483 w 1118236"/>
              <a:gd name="connsiteY2" fmla="*/ 846931 h 1808502"/>
              <a:gd name="connsiteX3" fmla="*/ 1118236 w 1118236"/>
              <a:gd name="connsiteY3" fmla="*/ 460079 h 1808502"/>
              <a:gd name="connsiteX4" fmla="*/ 671807 w 1118236"/>
              <a:gd name="connsiteY4" fmla="*/ 1113020 h 1808502"/>
              <a:gd name="connsiteX5" fmla="*/ 684507 w 1118236"/>
              <a:gd name="connsiteY5" fmla="*/ 1709920 h 1808502"/>
              <a:gd name="connsiteX6" fmla="*/ 544767 w 1118236"/>
              <a:gd name="connsiteY6" fmla="*/ 1327716 h 1808502"/>
              <a:gd name="connsiteX7" fmla="*/ 251863 w 1118236"/>
              <a:gd name="connsiteY7" fmla="*/ 1808502 h 1808502"/>
              <a:gd name="connsiteX8" fmla="*/ 377146 w 1118236"/>
              <a:gd name="connsiteY8" fmla="*/ 1135402 h 1808502"/>
              <a:gd name="connsiteX9" fmla="*/ 0 w 1118236"/>
              <a:gd name="connsiteY9" fmla="*/ 366145 h 1808502"/>
              <a:gd name="connsiteX10" fmla="*/ 460957 w 1118236"/>
              <a:gd name="connsiteY10" fmla="*/ 846931 h 1808502"/>
              <a:gd name="connsiteX0" fmla="*/ 460957 w 1118236"/>
              <a:gd name="connsiteY0" fmla="*/ 483212 h 1444783"/>
              <a:gd name="connsiteX1" fmla="*/ 544807 w 1118236"/>
              <a:gd name="connsiteY1" fmla="*/ 1 h 1444783"/>
              <a:gd name="connsiteX2" fmla="*/ 670483 w 1118236"/>
              <a:gd name="connsiteY2" fmla="*/ 483212 h 1444783"/>
              <a:gd name="connsiteX3" fmla="*/ 1118236 w 1118236"/>
              <a:gd name="connsiteY3" fmla="*/ 96360 h 1444783"/>
              <a:gd name="connsiteX4" fmla="*/ 671807 w 1118236"/>
              <a:gd name="connsiteY4" fmla="*/ 749301 h 1444783"/>
              <a:gd name="connsiteX5" fmla="*/ 684507 w 1118236"/>
              <a:gd name="connsiteY5" fmla="*/ 1346201 h 1444783"/>
              <a:gd name="connsiteX6" fmla="*/ 544767 w 1118236"/>
              <a:gd name="connsiteY6" fmla="*/ 963997 h 1444783"/>
              <a:gd name="connsiteX7" fmla="*/ 251863 w 1118236"/>
              <a:gd name="connsiteY7" fmla="*/ 1444783 h 1444783"/>
              <a:gd name="connsiteX8" fmla="*/ 377146 w 1118236"/>
              <a:gd name="connsiteY8" fmla="*/ 771683 h 1444783"/>
              <a:gd name="connsiteX9" fmla="*/ 0 w 1118236"/>
              <a:gd name="connsiteY9" fmla="*/ 2426 h 1444783"/>
              <a:gd name="connsiteX10" fmla="*/ 460957 w 1118236"/>
              <a:gd name="connsiteY10" fmla="*/ 483212 h 144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236" h="1444783">
                <a:moveTo>
                  <a:pt x="460957" y="483212"/>
                </a:moveTo>
                <a:cubicBezTo>
                  <a:pt x="520606" y="454358"/>
                  <a:pt x="516857" y="161071"/>
                  <a:pt x="544807" y="1"/>
                </a:cubicBezTo>
                <a:cubicBezTo>
                  <a:pt x="586699" y="161071"/>
                  <a:pt x="578920" y="382240"/>
                  <a:pt x="670483" y="483212"/>
                </a:cubicBezTo>
                <a:cubicBezTo>
                  <a:pt x="782224" y="643878"/>
                  <a:pt x="1118015" y="52012"/>
                  <a:pt x="1118236" y="96360"/>
                </a:cubicBezTo>
                <a:cubicBezTo>
                  <a:pt x="914967" y="546344"/>
                  <a:pt x="760218" y="650809"/>
                  <a:pt x="671807" y="749301"/>
                </a:cubicBezTo>
                <a:cubicBezTo>
                  <a:pt x="601093" y="840091"/>
                  <a:pt x="627499" y="1022326"/>
                  <a:pt x="684507" y="1346201"/>
                </a:cubicBezTo>
                <a:cubicBezTo>
                  <a:pt x="625240" y="1178884"/>
                  <a:pt x="637293" y="1035157"/>
                  <a:pt x="544767" y="963997"/>
                </a:cubicBezTo>
                <a:cubicBezTo>
                  <a:pt x="457896" y="938471"/>
                  <a:pt x="360199" y="1141065"/>
                  <a:pt x="251863" y="1444783"/>
                </a:cubicBezTo>
                <a:cubicBezTo>
                  <a:pt x="348319" y="1102109"/>
                  <a:pt x="376901" y="941369"/>
                  <a:pt x="377146" y="771683"/>
                </a:cubicBezTo>
                <a:cubicBezTo>
                  <a:pt x="390507" y="488108"/>
                  <a:pt x="175973" y="322781"/>
                  <a:pt x="0" y="2426"/>
                </a:cubicBezTo>
                <a:cubicBezTo>
                  <a:pt x="210124" y="245744"/>
                  <a:pt x="378329" y="492667"/>
                  <a:pt x="460957" y="4832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Freihandform 88"/>
          <p:cNvSpPr/>
          <p:nvPr/>
        </p:nvSpPr>
        <p:spPr>
          <a:xfrm rot="1056812">
            <a:off x="5468000" y="3018452"/>
            <a:ext cx="754426" cy="449518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2402052"/>
              <a:gd name="connsiteY0" fmla="*/ 819557 h 2018892"/>
              <a:gd name="connsiteX1" fmla="*/ 544807 w 2402052"/>
              <a:gd name="connsiteY1" fmla="*/ 336346 h 2018892"/>
              <a:gd name="connsiteX2" fmla="*/ 670483 w 2402052"/>
              <a:gd name="connsiteY2" fmla="*/ 819557 h 2018892"/>
              <a:gd name="connsiteX3" fmla="*/ 1257156 w 2402052"/>
              <a:gd name="connsiteY3" fmla="*/ 627242 h 2018892"/>
              <a:gd name="connsiteX4" fmla="*/ 2226882 w 2402052"/>
              <a:gd name="connsiteY4" fmla="*/ 0 h 2018892"/>
              <a:gd name="connsiteX5" fmla="*/ 2233447 w 2402052"/>
              <a:gd name="connsiteY5" fmla="*/ 2018893 h 2018892"/>
              <a:gd name="connsiteX6" fmla="*/ 1215251 w 2402052"/>
              <a:gd name="connsiteY6" fmla="*/ 1300342 h 2018892"/>
              <a:gd name="connsiteX7" fmla="*/ 671807 w 2402052"/>
              <a:gd name="connsiteY7" fmla="*/ 1085646 h 2018892"/>
              <a:gd name="connsiteX8" fmla="*/ 684507 w 2402052"/>
              <a:gd name="connsiteY8" fmla="*/ 1682546 h 2018892"/>
              <a:gd name="connsiteX9" fmla="*/ 544767 w 2402052"/>
              <a:gd name="connsiteY9" fmla="*/ 1300342 h 2018892"/>
              <a:gd name="connsiteX10" fmla="*/ 251863 w 2402052"/>
              <a:gd name="connsiteY10" fmla="*/ 1781128 h 2018892"/>
              <a:gd name="connsiteX11" fmla="*/ 377146 w 2402052"/>
              <a:gd name="connsiteY11" fmla="*/ 1108028 h 2018892"/>
              <a:gd name="connsiteX12" fmla="*/ 0 w 2402052"/>
              <a:gd name="connsiteY12" fmla="*/ 338771 h 2018892"/>
              <a:gd name="connsiteX13" fmla="*/ 460957 w 2402052"/>
              <a:gd name="connsiteY13" fmla="*/ 819557 h 2018892"/>
              <a:gd name="connsiteX0" fmla="*/ 460957 w 2226882"/>
              <a:gd name="connsiteY0" fmla="*/ 819557 h 1781128"/>
              <a:gd name="connsiteX1" fmla="*/ 544807 w 2226882"/>
              <a:gd name="connsiteY1" fmla="*/ 336346 h 1781128"/>
              <a:gd name="connsiteX2" fmla="*/ 670483 w 2226882"/>
              <a:gd name="connsiteY2" fmla="*/ 819557 h 1781128"/>
              <a:gd name="connsiteX3" fmla="*/ 1257156 w 2226882"/>
              <a:gd name="connsiteY3" fmla="*/ 627242 h 1781128"/>
              <a:gd name="connsiteX4" fmla="*/ 2226882 w 2226882"/>
              <a:gd name="connsiteY4" fmla="*/ 0 h 1781128"/>
              <a:gd name="connsiteX5" fmla="*/ 1215251 w 2226882"/>
              <a:gd name="connsiteY5" fmla="*/ 1300342 h 1781128"/>
              <a:gd name="connsiteX6" fmla="*/ 671807 w 2226882"/>
              <a:gd name="connsiteY6" fmla="*/ 1085646 h 1781128"/>
              <a:gd name="connsiteX7" fmla="*/ 684507 w 2226882"/>
              <a:gd name="connsiteY7" fmla="*/ 1682546 h 1781128"/>
              <a:gd name="connsiteX8" fmla="*/ 544767 w 2226882"/>
              <a:gd name="connsiteY8" fmla="*/ 1300342 h 1781128"/>
              <a:gd name="connsiteX9" fmla="*/ 251863 w 2226882"/>
              <a:gd name="connsiteY9" fmla="*/ 1781128 h 1781128"/>
              <a:gd name="connsiteX10" fmla="*/ 377146 w 2226882"/>
              <a:gd name="connsiteY10" fmla="*/ 1108028 h 1781128"/>
              <a:gd name="connsiteX11" fmla="*/ 0 w 2226882"/>
              <a:gd name="connsiteY11" fmla="*/ 338771 h 1781128"/>
              <a:gd name="connsiteX12" fmla="*/ 460957 w 2226882"/>
              <a:gd name="connsiteY12" fmla="*/ 819557 h 1781128"/>
              <a:gd name="connsiteX0" fmla="*/ 460957 w 1347951"/>
              <a:gd name="connsiteY0" fmla="*/ 483212 h 1444783"/>
              <a:gd name="connsiteX1" fmla="*/ 544807 w 1347951"/>
              <a:gd name="connsiteY1" fmla="*/ 1 h 1444783"/>
              <a:gd name="connsiteX2" fmla="*/ 670483 w 1347951"/>
              <a:gd name="connsiteY2" fmla="*/ 483212 h 1444783"/>
              <a:gd name="connsiteX3" fmla="*/ 1257156 w 1347951"/>
              <a:gd name="connsiteY3" fmla="*/ 290897 h 1444783"/>
              <a:gd name="connsiteX4" fmla="*/ 1215251 w 1347951"/>
              <a:gd name="connsiteY4" fmla="*/ 963997 h 1444783"/>
              <a:gd name="connsiteX5" fmla="*/ 671807 w 1347951"/>
              <a:gd name="connsiteY5" fmla="*/ 749301 h 1444783"/>
              <a:gd name="connsiteX6" fmla="*/ 684507 w 1347951"/>
              <a:gd name="connsiteY6" fmla="*/ 1346201 h 1444783"/>
              <a:gd name="connsiteX7" fmla="*/ 544767 w 1347951"/>
              <a:gd name="connsiteY7" fmla="*/ 963997 h 1444783"/>
              <a:gd name="connsiteX8" fmla="*/ 251863 w 1347951"/>
              <a:gd name="connsiteY8" fmla="*/ 1444783 h 1444783"/>
              <a:gd name="connsiteX9" fmla="*/ 377146 w 1347951"/>
              <a:gd name="connsiteY9" fmla="*/ 771683 h 1444783"/>
              <a:gd name="connsiteX10" fmla="*/ 0 w 1347951"/>
              <a:gd name="connsiteY10" fmla="*/ 2426 h 1444783"/>
              <a:gd name="connsiteX11" fmla="*/ 460957 w 1347951"/>
              <a:gd name="connsiteY11" fmla="*/ 483212 h 1444783"/>
              <a:gd name="connsiteX0" fmla="*/ 460957 w 1215251"/>
              <a:gd name="connsiteY0" fmla="*/ 483212 h 1444783"/>
              <a:gd name="connsiteX1" fmla="*/ 544807 w 1215251"/>
              <a:gd name="connsiteY1" fmla="*/ 1 h 1444783"/>
              <a:gd name="connsiteX2" fmla="*/ 670483 w 1215251"/>
              <a:gd name="connsiteY2" fmla="*/ 483212 h 1444783"/>
              <a:gd name="connsiteX3" fmla="*/ 1215251 w 1215251"/>
              <a:gd name="connsiteY3" fmla="*/ 963997 h 1444783"/>
              <a:gd name="connsiteX4" fmla="*/ 671807 w 1215251"/>
              <a:gd name="connsiteY4" fmla="*/ 749301 h 1444783"/>
              <a:gd name="connsiteX5" fmla="*/ 684507 w 1215251"/>
              <a:gd name="connsiteY5" fmla="*/ 1346201 h 1444783"/>
              <a:gd name="connsiteX6" fmla="*/ 544767 w 1215251"/>
              <a:gd name="connsiteY6" fmla="*/ 963997 h 1444783"/>
              <a:gd name="connsiteX7" fmla="*/ 251863 w 1215251"/>
              <a:gd name="connsiteY7" fmla="*/ 1444783 h 1444783"/>
              <a:gd name="connsiteX8" fmla="*/ 377146 w 1215251"/>
              <a:gd name="connsiteY8" fmla="*/ 771683 h 1444783"/>
              <a:gd name="connsiteX9" fmla="*/ 0 w 1215251"/>
              <a:gd name="connsiteY9" fmla="*/ 2426 h 1444783"/>
              <a:gd name="connsiteX10" fmla="*/ 460957 w 1215251"/>
              <a:gd name="connsiteY10" fmla="*/ 483212 h 1444783"/>
              <a:gd name="connsiteX0" fmla="*/ 460957 w 1118236"/>
              <a:gd name="connsiteY0" fmla="*/ 846931 h 1808502"/>
              <a:gd name="connsiteX1" fmla="*/ 544807 w 1118236"/>
              <a:gd name="connsiteY1" fmla="*/ 363720 h 1808502"/>
              <a:gd name="connsiteX2" fmla="*/ 670483 w 1118236"/>
              <a:gd name="connsiteY2" fmla="*/ 846931 h 1808502"/>
              <a:gd name="connsiteX3" fmla="*/ 1118236 w 1118236"/>
              <a:gd name="connsiteY3" fmla="*/ 460079 h 1808502"/>
              <a:gd name="connsiteX4" fmla="*/ 671807 w 1118236"/>
              <a:gd name="connsiteY4" fmla="*/ 1113020 h 1808502"/>
              <a:gd name="connsiteX5" fmla="*/ 684507 w 1118236"/>
              <a:gd name="connsiteY5" fmla="*/ 1709920 h 1808502"/>
              <a:gd name="connsiteX6" fmla="*/ 544767 w 1118236"/>
              <a:gd name="connsiteY6" fmla="*/ 1327716 h 1808502"/>
              <a:gd name="connsiteX7" fmla="*/ 251863 w 1118236"/>
              <a:gd name="connsiteY7" fmla="*/ 1808502 h 1808502"/>
              <a:gd name="connsiteX8" fmla="*/ 377146 w 1118236"/>
              <a:gd name="connsiteY8" fmla="*/ 1135402 h 1808502"/>
              <a:gd name="connsiteX9" fmla="*/ 0 w 1118236"/>
              <a:gd name="connsiteY9" fmla="*/ 366145 h 1808502"/>
              <a:gd name="connsiteX10" fmla="*/ 460957 w 1118236"/>
              <a:gd name="connsiteY10" fmla="*/ 846931 h 1808502"/>
              <a:gd name="connsiteX0" fmla="*/ 460957 w 1118236"/>
              <a:gd name="connsiteY0" fmla="*/ 483212 h 1444783"/>
              <a:gd name="connsiteX1" fmla="*/ 544807 w 1118236"/>
              <a:gd name="connsiteY1" fmla="*/ 1 h 1444783"/>
              <a:gd name="connsiteX2" fmla="*/ 670483 w 1118236"/>
              <a:gd name="connsiteY2" fmla="*/ 483212 h 1444783"/>
              <a:gd name="connsiteX3" fmla="*/ 1118236 w 1118236"/>
              <a:gd name="connsiteY3" fmla="*/ 96360 h 1444783"/>
              <a:gd name="connsiteX4" fmla="*/ 671807 w 1118236"/>
              <a:gd name="connsiteY4" fmla="*/ 749301 h 1444783"/>
              <a:gd name="connsiteX5" fmla="*/ 684507 w 1118236"/>
              <a:gd name="connsiteY5" fmla="*/ 1346201 h 1444783"/>
              <a:gd name="connsiteX6" fmla="*/ 544767 w 1118236"/>
              <a:gd name="connsiteY6" fmla="*/ 963997 h 1444783"/>
              <a:gd name="connsiteX7" fmla="*/ 251863 w 1118236"/>
              <a:gd name="connsiteY7" fmla="*/ 1444783 h 1444783"/>
              <a:gd name="connsiteX8" fmla="*/ 377146 w 1118236"/>
              <a:gd name="connsiteY8" fmla="*/ 771683 h 1444783"/>
              <a:gd name="connsiteX9" fmla="*/ 0 w 1118236"/>
              <a:gd name="connsiteY9" fmla="*/ 2426 h 1444783"/>
              <a:gd name="connsiteX10" fmla="*/ 460957 w 1118236"/>
              <a:gd name="connsiteY10" fmla="*/ 483212 h 144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236" h="1444783">
                <a:moveTo>
                  <a:pt x="460957" y="483212"/>
                </a:moveTo>
                <a:cubicBezTo>
                  <a:pt x="520606" y="454358"/>
                  <a:pt x="516857" y="161071"/>
                  <a:pt x="544807" y="1"/>
                </a:cubicBezTo>
                <a:cubicBezTo>
                  <a:pt x="586699" y="161071"/>
                  <a:pt x="578920" y="382240"/>
                  <a:pt x="670483" y="483212"/>
                </a:cubicBezTo>
                <a:cubicBezTo>
                  <a:pt x="782224" y="643878"/>
                  <a:pt x="1118015" y="52012"/>
                  <a:pt x="1118236" y="96360"/>
                </a:cubicBezTo>
                <a:cubicBezTo>
                  <a:pt x="914967" y="546344"/>
                  <a:pt x="760218" y="650809"/>
                  <a:pt x="671807" y="749301"/>
                </a:cubicBezTo>
                <a:cubicBezTo>
                  <a:pt x="601093" y="840091"/>
                  <a:pt x="627499" y="1022326"/>
                  <a:pt x="684507" y="1346201"/>
                </a:cubicBezTo>
                <a:cubicBezTo>
                  <a:pt x="625240" y="1178884"/>
                  <a:pt x="637293" y="1035157"/>
                  <a:pt x="544767" y="963997"/>
                </a:cubicBezTo>
                <a:cubicBezTo>
                  <a:pt x="457896" y="938471"/>
                  <a:pt x="360199" y="1141065"/>
                  <a:pt x="251863" y="1444783"/>
                </a:cubicBezTo>
                <a:cubicBezTo>
                  <a:pt x="348319" y="1102109"/>
                  <a:pt x="376901" y="941369"/>
                  <a:pt x="377146" y="771683"/>
                </a:cubicBezTo>
                <a:cubicBezTo>
                  <a:pt x="390507" y="488108"/>
                  <a:pt x="175973" y="322781"/>
                  <a:pt x="0" y="2426"/>
                </a:cubicBezTo>
                <a:cubicBezTo>
                  <a:pt x="210124" y="245744"/>
                  <a:pt x="378329" y="492667"/>
                  <a:pt x="460957" y="4832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Freihandform 89"/>
          <p:cNvSpPr/>
          <p:nvPr/>
        </p:nvSpPr>
        <p:spPr>
          <a:xfrm rot="1056812">
            <a:off x="5408776" y="3815834"/>
            <a:ext cx="809947" cy="482600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2402052"/>
              <a:gd name="connsiteY0" fmla="*/ 819557 h 2018892"/>
              <a:gd name="connsiteX1" fmla="*/ 544807 w 2402052"/>
              <a:gd name="connsiteY1" fmla="*/ 336346 h 2018892"/>
              <a:gd name="connsiteX2" fmla="*/ 670483 w 2402052"/>
              <a:gd name="connsiteY2" fmla="*/ 819557 h 2018892"/>
              <a:gd name="connsiteX3" fmla="*/ 1257156 w 2402052"/>
              <a:gd name="connsiteY3" fmla="*/ 627242 h 2018892"/>
              <a:gd name="connsiteX4" fmla="*/ 2226882 w 2402052"/>
              <a:gd name="connsiteY4" fmla="*/ 0 h 2018892"/>
              <a:gd name="connsiteX5" fmla="*/ 2233447 w 2402052"/>
              <a:gd name="connsiteY5" fmla="*/ 2018893 h 2018892"/>
              <a:gd name="connsiteX6" fmla="*/ 1215251 w 2402052"/>
              <a:gd name="connsiteY6" fmla="*/ 1300342 h 2018892"/>
              <a:gd name="connsiteX7" fmla="*/ 671807 w 2402052"/>
              <a:gd name="connsiteY7" fmla="*/ 1085646 h 2018892"/>
              <a:gd name="connsiteX8" fmla="*/ 684507 w 2402052"/>
              <a:gd name="connsiteY8" fmla="*/ 1682546 h 2018892"/>
              <a:gd name="connsiteX9" fmla="*/ 544767 w 2402052"/>
              <a:gd name="connsiteY9" fmla="*/ 1300342 h 2018892"/>
              <a:gd name="connsiteX10" fmla="*/ 251863 w 2402052"/>
              <a:gd name="connsiteY10" fmla="*/ 1781128 h 2018892"/>
              <a:gd name="connsiteX11" fmla="*/ 377146 w 2402052"/>
              <a:gd name="connsiteY11" fmla="*/ 1108028 h 2018892"/>
              <a:gd name="connsiteX12" fmla="*/ 0 w 2402052"/>
              <a:gd name="connsiteY12" fmla="*/ 338771 h 2018892"/>
              <a:gd name="connsiteX13" fmla="*/ 460957 w 2402052"/>
              <a:gd name="connsiteY13" fmla="*/ 819557 h 2018892"/>
              <a:gd name="connsiteX0" fmla="*/ 460957 w 2226882"/>
              <a:gd name="connsiteY0" fmla="*/ 819557 h 1781128"/>
              <a:gd name="connsiteX1" fmla="*/ 544807 w 2226882"/>
              <a:gd name="connsiteY1" fmla="*/ 336346 h 1781128"/>
              <a:gd name="connsiteX2" fmla="*/ 670483 w 2226882"/>
              <a:gd name="connsiteY2" fmla="*/ 819557 h 1781128"/>
              <a:gd name="connsiteX3" fmla="*/ 1257156 w 2226882"/>
              <a:gd name="connsiteY3" fmla="*/ 627242 h 1781128"/>
              <a:gd name="connsiteX4" fmla="*/ 2226882 w 2226882"/>
              <a:gd name="connsiteY4" fmla="*/ 0 h 1781128"/>
              <a:gd name="connsiteX5" fmla="*/ 1215251 w 2226882"/>
              <a:gd name="connsiteY5" fmla="*/ 1300342 h 1781128"/>
              <a:gd name="connsiteX6" fmla="*/ 671807 w 2226882"/>
              <a:gd name="connsiteY6" fmla="*/ 1085646 h 1781128"/>
              <a:gd name="connsiteX7" fmla="*/ 684507 w 2226882"/>
              <a:gd name="connsiteY7" fmla="*/ 1682546 h 1781128"/>
              <a:gd name="connsiteX8" fmla="*/ 544767 w 2226882"/>
              <a:gd name="connsiteY8" fmla="*/ 1300342 h 1781128"/>
              <a:gd name="connsiteX9" fmla="*/ 251863 w 2226882"/>
              <a:gd name="connsiteY9" fmla="*/ 1781128 h 1781128"/>
              <a:gd name="connsiteX10" fmla="*/ 377146 w 2226882"/>
              <a:gd name="connsiteY10" fmla="*/ 1108028 h 1781128"/>
              <a:gd name="connsiteX11" fmla="*/ 0 w 2226882"/>
              <a:gd name="connsiteY11" fmla="*/ 338771 h 1781128"/>
              <a:gd name="connsiteX12" fmla="*/ 460957 w 2226882"/>
              <a:gd name="connsiteY12" fmla="*/ 819557 h 1781128"/>
              <a:gd name="connsiteX0" fmla="*/ 460957 w 1347951"/>
              <a:gd name="connsiteY0" fmla="*/ 483212 h 1444783"/>
              <a:gd name="connsiteX1" fmla="*/ 544807 w 1347951"/>
              <a:gd name="connsiteY1" fmla="*/ 1 h 1444783"/>
              <a:gd name="connsiteX2" fmla="*/ 670483 w 1347951"/>
              <a:gd name="connsiteY2" fmla="*/ 483212 h 1444783"/>
              <a:gd name="connsiteX3" fmla="*/ 1257156 w 1347951"/>
              <a:gd name="connsiteY3" fmla="*/ 290897 h 1444783"/>
              <a:gd name="connsiteX4" fmla="*/ 1215251 w 1347951"/>
              <a:gd name="connsiteY4" fmla="*/ 963997 h 1444783"/>
              <a:gd name="connsiteX5" fmla="*/ 671807 w 1347951"/>
              <a:gd name="connsiteY5" fmla="*/ 749301 h 1444783"/>
              <a:gd name="connsiteX6" fmla="*/ 684507 w 1347951"/>
              <a:gd name="connsiteY6" fmla="*/ 1346201 h 1444783"/>
              <a:gd name="connsiteX7" fmla="*/ 544767 w 1347951"/>
              <a:gd name="connsiteY7" fmla="*/ 963997 h 1444783"/>
              <a:gd name="connsiteX8" fmla="*/ 251863 w 1347951"/>
              <a:gd name="connsiteY8" fmla="*/ 1444783 h 1444783"/>
              <a:gd name="connsiteX9" fmla="*/ 377146 w 1347951"/>
              <a:gd name="connsiteY9" fmla="*/ 771683 h 1444783"/>
              <a:gd name="connsiteX10" fmla="*/ 0 w 1347951"/>
              <a:gd name="connsiteY10" fmla="*/ 2426 h 1444783"/>
              <a:gd name="connsiteX11" fmla="*/ 460957 w 1347951"/>
              <a:gd name="connsiteY11" fmla="*/ 483212 h 1444783"/>
              <a:gd name="connsiteX0" fmla="*/ 460957 w 1215251"/>
              <a:gd name="connsiteY0" fmla="*/ 483212 h 1444783"/>
              <a:gd name="connsiteX1" fmla="*/ 544807 w 1215251"/>
              <a:gd name="connsiteY1" fmla="*/ 1 h 1444783"/>
              <a:gd name="connsiteX2" fmla="*/ 670483 w 1215251"/>
              <a:gd name="connsiteY2" fmla="*/ 483212 h 1444783"/>
              <a:gd name="connsiteX3" fmla="*/ 1215251 w 1215251"/>
              <a:gd name="connsiteY3" fmla="*/ 963997 h 1444783"/>
              <a:gd name="connsiteX4" fmla="*/ 671807 w 1215251"/>
              <a:gd name="connsiteY4" fmla="*/ 749301 h 1444783"/>
              <a:gd name="connsiteX5" fmla="*/ 684507 w 1215251"/>
              <a:gd name="connsiteY5" fmla="*/ 1346201 h 1444783"/>
              <a:gd name="connsiteX6" fmla="*/ 544767 w 1215251"/>
              <a:gd name="connsiteY6" fmla="*/ 963997 h 1444783"/>
              <a:gd name="connsiteX7" fmla="*/ 251863 w 1215251"/>
              <a:gd name="connsiteY7" fmla="*/ 1444783 h 1444783"/>
              <a:gd name="connsiteX8" fmla="*/ 377146 w 1215251"/>
              <a:gd name="connsiteY8" fmla="*/ 771683 h 1444783"/>
              <a:gd name="connsiteX9" fmla="*/ 0 w 1215251"/>
              <a:gd name="connsiteY9" fmla="*/ 2426 h 1444783"/>
              <a:gd name="connsiteX10" fmla="*/ 460957 w 1215251"/>
              <a:gd name="connsiteY10" fmla="*/ 483212 h 1444783"/>
              <a:gd name="connsiteX0" fmla="*/ 460957 w 1118236"/>
              <a:gd name="connsiteY0" fmla="*/ 846931 h 1808502"/>
              <a:gd name="connsiteX1" fmla="*/ 544807 w 1118236"/>
              <a:gd name="connsiteY1" fmla="*/ 363720 h 1808502"/>
              <a:gd name="connsiteX2" fmla="*/ 670483 w 1118236"/>
              <a:gd name="connsiteY2" fmla="*/ 846931 h 1808502"/>
              <a:gd name="connsiteX3" fmla="*/ 1118236 w 1118236"/>
              <a:gd name="connsiteY3" fmla="*/ 460079 h 1808502"/>
              <a:gd name="connsiteX4" fmla="*/ 671807 w 1118236"/>
              <a:gd name="connsiteY4" fmla="*/ 1113020 h 1808502"/>
              <a:gd name="connsiteX5" fmla="*/ 684507 w 1118236"/>
              <a:gd name="connsiteY5" fmla="*/ 1709920 h 1808502"/>
              <a:gd name="connsiteX6" fmla="*/ 544767 w 1118236"/>
              <a:gd name="connsiteY6" fmla="*/ 1327716 h 1808502"/>
              <a:gd name="connsiteX7" fmla="*/ 251863 w 1118236"/>
              <a:gd name="connsiteY7" fmla="*/ 1808502 h 1808502"/>
              <a:gd name="connsiteX8" fmla="*/ 377146 w 1118236"/>
              <a:gd name="connsiteY8" fmla="*/ 1135402 h 1808502"/>
              <a:gd name="connsiteX9" fmla="*/ 0 w 1118236"/>
              <a:gd name="connsiteY9" fmla="*/ 366145 h 1808502"/>
              <a:gd name="connsiteX10" fmla="*/ 460957 w 1118236"/>
              <a:gd name="connsiteY10" fmla="*/ 846931 h 1808502"/>
              <a:gd name="connsiteX0" fmla="*/ 460957 w 1118236"/>
              <a:gd name="connsiteY0" fmla="*/ 483212 h 1444783"/>
              <a:gd name="connsiteX1" fmla="*/ 544807 w 1118236"/>
              <a:gd name="connsiteY1" fmla="*/ 1 h 1444783"/>
              <a:gd name="connsiteX2" fmla="*/ 670483 w 1118236"/>
              <a:gd name="connsiteY2" fmla="*/ 483212 h 1444783"/>
              <a:gd name="connsiteX3" fmla="*/ 1118236 w 1118236"/>
              <a:gd name="connsiteY3" fmla="*/ 96360 h 1444783"/>
              <a:gd name="connsiteX4" fmla="*/ 671807 w 1118236"/>
              <a:gd name="connsiteY4" fmla="*/ 749301 h 1444783"/>
              <a:gd name="connsiteX5" fmla="*/ 684507 w 1118236"/>
              <a:gd name="connsiteY5" fmla="*/ 1346201 h 1444783"/>
              <a:gd name="connsiteX6" fmla="*/ 544767 w 1118236"/>
              <a:gd name="connsiteY6" fmla="*/ 963997 h 1444783"/>
              <a:gd name="connsiteX7" fmla="*/ 251863 w 1118236"/>
              <a:gd name="connsiteY7" fmla="*/ 1444783 h 1444783"/>
              <a:gd name="connsiteX8" fmla="*/ 377146 w 1118236"/>
              <a:gd name="connsiteY8" fmla="*/ 771683 h 1444783"/>
              <a:gd name="connsiteX9" fmla="*/ 0 w 1118236"/>
              <a:gd name="connsiteY9" fmla="*/ 2426 h 1444783"/>
              <a:gd name="connsiteX10" fmla="*/ 460957 w 1118236"/>
              <a:gd name="connsiteY10" fmla="*/ 483212 h 144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236" h="1444783">
                <a:moveTo>
                  <a:pt x="460957" y="483212"/>
                </a:moveTo>
                <a:cubicBezTo>
                  <a:pt x="520606" y="454358"/>
                  <a:pt x="516857" y="161071"/>
                  <a:pt x="544807" y="1"/>
                </a:cubicBezTo>
                <a:cubicBezTo>
                  <a:pt x="586699" y="161071"/>
                  <a:pt x="578920" y="382240"/>
                  <a:pt x="670483" y="483212"/>
                </a:cubicBezTo>
                <a:cubicBezTo>
                  <a:pt x="782224" y="643878"/>
                  <a:pt x="1118015" y="52012"/>
                  <a:pt x="1118236" y="96360"/>
                </a:cubicBezTo>
                <a:cubicBezTo>
                  <a:pt x="914967" y="546344"/>
                  <a:pt x="760218" y="650809"/>
                  <a:pt x="671807" y="749301"/>
                </a:cubicBezTo>
                <a:cubicBezTo>
                  <a:pt x="601093" y="840091"/>
                  <a:pt x="627499" y="1022326"/>
                  <a:pt x="684507" y="1346201"/>
                </a:cubicBezTo>
                <a:cubicBezTo>
                  <a:pt x="625240" y="1178884"/>
                  <a:pt x="637293" y="1035157"/>
                  <a:pt x="544767" y="963997"/>
                </a:cubicBezTo>
                <a:cubicBezTo>
                  <a:pt x="457896" y="938471"/>
                  <a:pt x="360199" y="1141065"/>
                  <a:pt x="251863" y="1444783"/>
                </a:cubicBezTo>
                <a:cubicBezTo>
                  <a:pt x="348319" y="1102109"/>
                  <a:pt x="376901" y="941369"/>
                  <a:pt x="377146" y="771683"/>
                </a:cubicBezTo>
                <a:cubicBezTo>
                  <a:pt x="390507" y="488108"/>
                  <a:pt x="175973" y="322781"/>
                  <a:pt x="0" y="2426"/>
                </a:cubicBezTo>
                <a:cubicBezTo>
                  <a:pt x="210124" y="245744"/>
                  <a:pt x="378329" y="492667"/>
                  <a:pt x="460957" y="4832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Freihandform 90"/>
          <p:cNvSpPr/>
          <p:nvPr/>
        </p:nvSpPr>
        <p:spPr>
          <a:xfrm rot="1056812">
            <a:off x="5916201" y="2591829"/>
            <a:ext cx="720395" cy="429241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2402052"/>
              <a:gd name="connsiteY0" fmla="*/ 819557 h 2018892"/>
              <a:gd name="connsiteX1" fmla="*/ 544807 w 2402052"/>
              <a:gd name="connsiteY1" fmla="*/ 336346 h 2018892"/>
              <a:gd name="connsiteX2" fmla="*/ 670483 w 2402052"/>
              <a:gd name="connsiteY2" fmla="*/ 819557 h 2018892"/>
              <a:gd name="connsiteX3" fmla="*/ 1257156 w 2402052"/>
              <a:gd name="connsiteY3" fmla="*/ 627242 h 2018892"/>
              <a:gd name="connsiteX4" fmla="*/ 2226882 w 2402052"/>
              <a:gd name="connsiteY4" fmla="*/ 0 h 2018892"/>
              <a:gd name="connsiteX5" fmla="*/ 2233447 w 2402052"/>
              <a:gd name="connsiteY5" fmla="*/ 2018893 h 2018892"/>
              <a:gd name="connsiteX6" fmla="*/ 1215251 w 2402052"/>
              <a:gd name="connsiteY6" fmla="*/ 1300342 h 2018892"/>
              <a:gd name="connsiteX7" fmla="*/ 671807 w 2402052"/>
              <a:gd name="connsiteY7" fmla="*/ 1085646 h 2018892"/>
              <a:gd name="connsiteX8" fmla="*/ 684507 w 2402052"/>
              <a:gd name="connsiteY8" fmla="*/ 1682546 h 2018892"/>
              <a:gd name="connsiteX9" fmla="*/ 544767 w 2402052"/>
              <a:gd name="connsiteY9" fmla="*/ 1300342 h 2018892"/>
              <a:gd name="connsiteX10" fmla="*/ 251863 w 2402052"/>
              <a:gd name="connsiteY10" fmla="*/ 1781128 h 2018892"/>
              <a:gd name="connsiteX11" fmla="*/ 377146 w 2402052"/>
              <a:gd name="connsiteY11" fmla="*/ 1108028 h 2018892"/>
              <a:gd name="connsiteX12" fmla="*/ 0 w 2402052"/>
              <a:gd name="connsiteY12" fmla="*/ 338771 h 2018892"/>
              <a:gd name="connsiteX13" fmla="*/ 460957 w 2402052"/>
              <a:gd name="connsiteY13" fmla="*/ 819557 h 2018892"/>
              <a:gd name="connsiteX0" fmla="*/ 460957 w 2226882"/>
              <a:gd name="connsiteY0" fmla="*/ 819557 h 1781128"/>
              <a:gd name="connsiteX1" fmla="*/ 544807 w 2226882"/>
              <a:gd name="connsiteY1" fmla="*/ 336346 h 1781128"/>
              <a:gd name="connsiteX2" fmla="*/ 670483 w 2226882"/>
              <a:gd name="connsiteY2" fmla="*/ 819557 h 1781128"/>
              <a:gd name="connsiteX3" fmla="*/ 1257156 w 2226882"/>
              <a:gd name="connsiteY3" fmla="*/ 627242 h 1781128"/>
              <a:gd name="connsiteX4" fmla="*/ 2226882 w 2226882"/>
              <a:gd name="connsiteY4" fmla="*/ 0 h 1781128"/>
              <a:gd name="connsiteX5" fmla="*/ 1215251 w 2226882"/>
              <a:gd name="connsiteY5" fmla="*/ 1300342 h 1781128"/>
              <a:gd name="connsiteX6" fmla="*/ 671807 w 2226882"/>
              <a:gd name="connsiteY6" fmla="*/ 1085646 h 1781128"/>
              <a:gd name="connsiteX7" fmla="*/ 684507 w 2226882"/>
              <a:gd name="connsiteY7" fmla="*/ 1682546 h 1781128"/>
              <a:gd name="connsiteX8" fmla="*/ 544767 w 2226882"/>
              <a:gd name="connsiteY8" fmla="*/ 1300342 h 1781128"/>
              <a:gd name="connsiteX9" fmla="*/ 251863 w 2226882"/>
              <a:gd name="connsiteY9" fmla="*/ 1781128 h 1781128"/>
              <a:gd name="connsiteX10" fmla="*/ 377146 w 2226882"/>
              <a:gd name="connsiteY10" fmla="*/ 1108028 h 1781128"/>
              <a:gd name="connsiteX11" fmla="*/ 0 w 2226882"/>
              <a:gd name="connsiteY11" fmla="*/ 338771 h 1781128"/>
              <a:gd name="connsiteX12" fmla="*/ 460957 w 2226882"/>
              <a:gd name="connsiteY12" fmla="*/ 819557 h 1781128"/>
              <a:gd name="connsiteX0" fmla="*/ 460957 w 1347951"/>
              <a:gd name="connsiteY0" fmla="*/ 483212 h 1444783"/>
              <a:gd name="connsiteX1" fmla="*/ 544807 w 1347951"/>
              <a:gd name="connsiteY1" fmla="*/ 1 h 1444783"/>
              <a:gd name="connsiteX2" fmla="*/ 670483 w 1347951"/>
              <a:gd name="connsiteY2" fmla="*/ 483212 h 1444783"/>
              <a:gd name="connsiteX3" fmla="*/ 1257156 w 1347951"/>
              <a:gd name="connsiteY3" fmla="*/ 290897 h 1444783"/>
              <a:gd name="connsiteX4" fmla="*/ 1215251 w 1347951"/>
              <a:gd name="connsiteY4" fmla="*/ 963997 h 1444783"/>
              <a:gd name="connsiteX5" fmla="*/ 671807 w 1347951"/>
              <a:gd name="connsiteY5" fmla="*/ 749301 h 1444783"/>
              <a:gd name="connsiteX6" fmla="*/ 684507 w 1347951"/>
              <a:gd name="connsiteY6" fmla="*/ 1346201 h 1444783"/>
              <a:gd name="connsiteX7" fmla="*/ 544767 w 1347951"/>
              <a:gd name="connsiteY7" fmla="*/ 963997 h 1444783"/>
              <a:gd name="connsiteX8" fmla="*/ 251863 w 1347951"/>
              <a:gd name="connsiteY8" fmla="*/ 1444783 h 1444783"/>
              <a:gd name="connsiteX9" fmla="*/ 377146 w 1347951"/>
              <a:gd name="connsiteY9" fmla="*/ 771683 h 1444783"/>
              <a:gd name="connsiteX10" fmla="*/ 0 w 1347951"/>
              <a:gd name="connsiteY10" fmla="*/ 2426 h 1444783"/>
              <a:gd name="connsiteX11" fmla="*/ 460957 w 1347951"/>
              <a:gd name="connsiteY11" fmla="*/ 483212 h 1444783"/>
              <a:gd name="connsiteX0" fmla="*/ 460957 w 1215251"/>
              <a:gd name="connsiteY0" fmla="*/ 483212 h 1444783"/>
              <a:gd name="connsiteX1" fmla="*/ 544807 w 1215251"/>
              <a:gd name="connsiteY1" fmla="*/ 1 h 1444783"/>
              <a:gd name="connsiteX2" fmla="*/ 670483 w 1215251"/>
              <a:gd name="connsiteY2" fmla="*/ 483212 h 1444783"/>
              <a:gd name="connsiteX3" fmla="*/ 1215251 w 1215251"/>
              <a:gd name="connsiteY3" fmla="*/ 963997 h 1444783"/>
              <a:gd name="connsiteX4" fmla="*/ 671807 w 1215251"/>
              <a:gd name="connsiteY4" fmla="*/ 749301 h 1444783"/>
              <a:gd name="connsiteX5" fmla="*/ 684507 w 1215251"/>
              <a:gd name="connsiteY5" fmla="*/ 1346201 h 1444783"/>
              <a:gd name="connsiteX6" fmla="*/ 544767 w 1215251"/>
              <a:gd name="connsiteY6" fmla="*/ 963997 h 1444783"/>
              <a:gd name="connsiteX7" fmla="*/ 251863 w 1215251"/>
              <a:gd name="connsiteY7" fmla="*/ 1444783 h 1444783"/>
              <a:gd name="connsiteX8" fmla="*/ 377146 w 1215251"/>
              <a:gd name="connsiteY8" fmla="*/ 771683 h 1444783"/>
              <a:gd name="connsiteX9" fmla="*/ 0 w 1215251"/>
              <a:gd name="connsiteY9" fmla="*/ 2426 h 1444783"/>
              <a:gd name="connsiteX10" fmla="*/ 460957 w 1215251"/>
              <a:gd name="connsiteY10" fmla="*/ 483212 h 1444783"/>
              <a:gd name="connsiteX0" fmla="*/ 460957 w 1118236"/>
              <a:gd name="connsiteY0" fmla="*/ 846931 h 1808502"/>
              <a:gd name="connsiteX1" fmla="*/ 544807 w 1118236"/>
              <a:gd name="connsiteY1" fmla="*/ 363720 h 1808502"/>
              <a:gd name="connsiteX2" fmla="*/ 670483 w 1118236"/>
              <a:gd name="connsiteY2" fmla="*/ 846931 h 1808502"/>
              <a:gd name="connsiteX3" fmla="*/ 1118236 w 1118236"/>
              <a:gd name="connsiteY3" fmla="*/ 460079 h 1808502"/>
              <a:gd name="connsiteX4" fmla="*/ 671807 w 1118236"/>
              <a:gd name="connsiteY4" fmla="*/ 1113020 h 1808502"/>
              <a:gd name="connsiteX5" fmla="*/ 684507 w 1118236"/>
              <a:gd name="connsiteY5" fmla="*/ 1709920 h 1808502"/>
              <a:gd name="connsiteX6" fmla="*/ 544767 w 1118236"/>
              <a:gd name="connsiteY6" fmla="*/ 1327716 h 1808502"/>
              <a:gd name="connsiteX7" fmla="*/ 251863 w 1118236"/>
              <a:gd name="connsiteY7" fmla="*/ 1808502 h 1808502"/>
              <a:gd name="connsiteX8" fmla="*/ 377146 w 1118236"/>
              <a:gd name="connsiteY8" fmla="*/ 1135402 h 1808502"/>
              <a:gd name="connsiteX9" fmla="*/ 0 w 1118236"/>
              <a:gd name="connsiteY9" fmla="*/ 366145 h 1808502"/>
              <a:gd name="connsiteX10" fmla="*/ 460957 w 1118236"/>
              <a:gd name="connsiteY10" fmla="*/ 846931 h 1808502"/>
              <a:gd name="connsiteX0" fmla="*/ 460957 w 1118236"/>
              <a:gd name="connsiteY0" fmla="*/ 483212 h 1444783"/>
              <a:gd name="connsiteX1" fmla="*/ 544807 w 1118236"/>
              <a:gd name="connsiteY1" fmla="*/ 1 h 1444783"/>
              <a:gd name="connsiteX2" fmla="*/ 670483 w 1118236"/>
              <a:gd name="connsiteY2" fmla="*/ 483212 h 1444783"/>
              <a:gd name="connsiteX3" fmla="*/ 1118236 w 1118236"/>
              <a:gd name="connsiteY3" fmla="*/ 96360 h 1444783"/>
              <a:gd name="connsiteX4" fmla="*/ 671807 w 1118236"/>
              <a:gd name="connsiteY4" fmla="*/ 749301 h 1444783"/>
              <a:gd name="connsiteX5" fmla="*/ 684507 w 1118236"/>
              <a:gd name="connsiteY5" fmla="*/ 1346201 h 1444783"/>
              <a:gd name="connsiteX6" fmla="*/ 544767 w 1118236"/>
              <a:gd name="connsiteY6" fmla="*/ 963997 h 1444783"/>
              <a:gd name="connsiteX7" fmla="*/ 251863 w 1118236"/>
              <a:gd name="connsiteY7" fmla="*/ 1444783 h 1444783"/>
              <a:gd name="connsiteX8" fmla="*/ 377146 w 1118236"/>
              <a:gd name="connsiteY8" fmla="*/ 771683 h 1444783"/>
              <a:gd name="connsiteX9" fmla="*/ 0 w 1118236"/>
              <a:gd name="connsiteY9" fmla="*/ 2426 h 1444783"/>
              <a:gd name="connsiteX10" fmla="*/ 460957 w 1118236"/>
              <a:gd name="connsiteY10" fmla="*/ 483212 h 144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236" h="1444783">
                <a:moveTo>
                  <a:pt x="460957" y="483212"/>
                </a:moveTo>
                <a:cubicBezTo>
                  <a:pt x="520606" y="454358"/>
                  <a:pt x="516857" y="161071"/>
                  <a:pt x="544807" y="1"/>
                </a:cubicBezTo>
                <a:cubicBezTo>
                  <a:pt x="586699" y="161071"/>
                  <a:pt x="578920" y="382240"/>
                  <a:pt x="670483" y="483212"/>
                </a:cubicBezTo>
                <a:cubicBezTo>
                  <a:pt x="782224" y="643878"/>
                  <a:pt x="1118015" y="52012"/>
                  <a:pt x="1118236" y="96360"/>
                </a:cubicBezTo>
                <a:cubicBezTo>
                  <a:pt x="914967" y="546344"/>
                  <a:pt x="760218" y="650809"/>
                  <a:pt x="671807" y="749301"/>
                </a:cubicBezTo>
                <a:cubicBezTo>
                  <a:pt x="601093" y="840091"/>
                  <a:pt x="627499" y="1022326"/>
                  <a:pt x="684507" y="1346201"/>
                </a:cubicBezTo>
                <a:cubicBezTo>
                  <a:pt x="625240" y="1178884"/>
                  <a:pt x="637293" y="1035157"/>
                  <a:pt x="544767" y="963997"/>
                </a:cubicBezTo>
                <a:cubicBezTo>
                  <a:pt x="457896" y="938471"/>
                  <a:pt x="360199" y="1141065"/>
                  <a:pt x="251863" y="1444783"/>
                </a:cubicBezTo>
                <a:cubicBezTo>
                  <a:pt x="348319" y="1102109"/>
                  <a:pt x="376901" y="941369"/>
                  <a:pt x="377146" y="771683"/>
                </a:cubicBezTo>
                <a:cubicBezTo>
                  <a:pt x="390507" y="488108"/>
                  <a:pt x="175973" y="322781"/>
                  <a:pt x="0" y="2426"/>
                </a:cubicBezTo>
                <a:cubicBezTo>
                  <a:pt x="210124" y="245744"/>
                  <a:pt x="378329" y="492667"/>
                  <a:pt x="460957" y="48321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Freihandform 91"/>
          <p:cNvSpPr/>
          <p:nvPr/>
        </p:nvSpPr>
        <p:spPr>
          <a:xfrm rot="12550139">
            <a:off x="6150419" y="3307747"/>
            <a:ext cx="809947" cy="482600"/>
          </a:xfrm>
          <a:custGeom>
            <a:avLst/>
            <a:gdLst>
              <a:gd name="connsiteX0" fmla="*/ 0 w 1270000"/>
              <a:gd name="connsiteY0" fmla="*/ 431800 h 787400"/>
              <a:gd name="connsiteX1" fmla="*/ 1257300 w 1270000"/>
              <a:gd name="connsiteY1" fmla="*/ 0 h 787400"/>
              <a:gd name="connsiteX2" fmla="*/ 1270000 w 1270000"/>
              <a:gd name="connsiteY2" fmla="*/ 787400 h 787400"/>
              <a:gd name="connsiteX3" fmla="*/ 0 w 1270000"/>
              <a:gd name="connsiteY3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0 w 1270000"/>
              <a:gd name="connsiteY4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0 w 1270000"/>
              <a:gd name="connsiteY5" fmla="*/ 431800 h 787400"/>
              <a:gd name="connsiteX0" fmla="*/ 0 w 1270000"/>
              <a:gd name="connsiteY0" fmla="*/ 431800 h 787400"/>
              <a:gd name="connsiteX1" fmla="*/ 622300 w 1270000"/>
              <a:gd name="connsiteY1" fmla="*/ 381000 h 787400"/>
              <a:gd name="connsiteX2" fmla="*/ 1257300 w 1270000"/>
              <a:gd name="connsiteY2" fmla="*/ 0 h 787400"/>
              <a:gd name="connsiteX3" fmla="*/ 1270000 w 1270000"/>
              <a:gd name="connsiteY3" fmla="*/ 787400 h 787400"/>
              <a:gd name="connsiteX4" fmla="*/ 762000 w 1270000"/>
              <a:gd name="connsiteY4" fmla="*/ 482600 h 787400"/>
              <a:gd name="connsiteX5" fmla="*/ 50800 w 1270000"/>
              <a:gd name="connsiteY5" fmla="*/ 584200 h 787400"/>
              <a:gd name="connsiteX6" fmla="*/ 0 w 1270000"/>
              <a:gd name="connsiteY6" fmla="*/ 431800 h 7874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622300 w 1270000"/>
              <a:gd name="connsiteY2" fmla="*/ 584200 h 990600"/>
              <a:gd name="connsiteX3" fmla="*/ 1257300 w 1270000"/>
              <a:gd name="connsiteY3" fmla="*/ 203200 h 990600"/>
              <a:gd name="connsiteX4" fmla="*/ 1270000 w 1270000"/>
              <a:gd name="connsiteY4" fmla="*/ 990600 h 990600"/>
              <a:gd name="connsiteX5" fmla="*/ 762000 w 1270000"/>
              <a:gd name="connsiteY5" fmla="*/ 685800 h 990600"/>
              <a:gd name="connsiteX6" fmla="*/ 50800 w 1270000"/>
              <a:gd name="connsiteY6" fmla="*/ 787400 h 990600"/>
              <a:gd name="connsiteX7" fmla="*/ 0 w 1270000"/>
              <a:gd name="connsiteY7" fmla="*/ 635000 h 990600"/>
              <a:gd name="connsiteX0" fmla="*/ 0 w 1270000"/>
              <a:gd name="connsiteY0" fmla="*/ 635000 h 990600"/>
              <a:gd name="connsiteX1" fmla="*/ 101600 w 1270000"/>
              <a:gd name="connsiteY1" fmla="*/ 0 h 990600"/>
              <a:gd name="connsiteX2" fmla="*/ 215900 w 1270000"/>
              <a:gd name="connsiteY2" fmla="*/ 609600 h 990600"/>
              <a:gd name="connsiteX3" fmla="*/ 622300 w 1270000"/>
              <a:gd name="connsiteY3" fmla="*/ 584200 h 990600"/>
              <a:gd name="connsiteX4" fmla="*/ 1257300 w 1270000"/>
              <a:gd name="connsiteY4" fmla="*/ 203200 h 990600"/>
              <a:gd name="connsiteX5" fmla="*/ 1270000 w 1270000"/>
              <a:gd name="connsiteY5" fmla="*/ 990600 h 990600"/>
              <a:gd name="connsiteX6" fmla="*/ 762000 w 1270000"/>
              <a:gd name="connsiteY6" fmla="*/ 685800 h 990600"/>
              <a:gd name="connsiteX7" fmla="*/ 50800 w 1270000"/>
              <a:gd name="connsiteY7" fmla="*/ 787400 h 990600"/>
              <a:gd name="connsiteX8" fmla="*/ 0 w 1270000"/>
              <a:gd name="connsiteY8" fmla="*/ 635000 h 9906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41300 w 1270000"/>
              <a:gd name="connsiteY7" fmla="*/ 1346200 h 1346200"/>
              <a:gd name="connsiteX8" fmla="*/ 50800 w 1270000"/>
              <a:gd name="connsiteY8" fmla="*/ 787400 h 1346200"/>
              <a:gd name="connsiteX9" fmla="*/ 0 w 1270000"/>
              <a:gd name="connsiteY9" fmla="*/ 635000 h 1346200"/>
              <a:gd name="connsiteX0" fmla="*/ 0 w 1270000"/>
              <a:gd name="connsiteY0" fmla="*/ 635000 h 1346200"/>
              <a:gd name="connsiteX1" fmla="*/ 101600 w 1270000"/>
              <a:gd name="connsiteY1" fmla="*/ 0 h 1346200"/>
              <a:gd name="connsiteX2" fmla="*/ 215900 w 1270000"/>
              <a:gd name="connsiteY2" fmla="*/ 609600 h 1346200"/>
              <a:gd name="connsiteX3" fmla="*/ 622300 w 1270000"/>
              <a:gd name="connsiteY3" fmla="*/ 584200 h 1346200"/>
              <a:gd name="connsiteX4" fmla="*/ 1257300 w 1270000"/>
              <a:gd name="connsiteY4" fmla="*/ 203200 h 1346200"/>
              <a:gd name="connsiteX5" fmla="*/ 1270000 w 1270000"/>
              <a:gd name="connsiteY5" fmla="*/ 990600 h 1346200"/>
              <a:gd name="connsiteX6" fmla="*/ 762000 w 1270000"/>
              <a:gd name="connsiteY6" fmla="*/ 685800 h 1346200"/>
              <a:gd name="connsiteX7" fmla="*/ 228600 w 1270000"/>
              <a:gd name="connsiteY7" fmla="*/ 749300 h 1346200"/>
              <a:gd name="connsiteX8" fmla="*/ 241300 w 1270000"/>
              <a:gd name="connsiteY8" fmla="*/ 1346200 h 1346200"/>
              <a:gd name="connsiteX9" fmla="*/ 50800 w 1270000"/>
              <a:gd name="connsiteY9" fmla="*/ 787400 h 1346200"/>
              <a:gd name="connsiteX10" fmla="*/ 0 w 12700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0 w 1447800"/>
              <a:gd name="connsiteY9" fmla="*/ 1092200 h 1346200"/>
              <a:gd name="connsiteX10" fmla="*/ 177800 w 1447800"/>
              <a:gd name="connsiteY10" fmla="*/ 635000 h 1346200"/>
              <a:gd name="connsiteX0" fmla="*/ 177800 w 1447800"/>
              <a:gd name="connsiteY0" fmla="*/ 635000 h 1346200"/>
              <a:gd name="connsiteX1" fmla="*/ 279400 w 1447800"/>
              <a:gd name="connsiteY1" fmla="*/ 0 h 1346200"/>
              <a:gd name="connsiteX2" fmla="*/ 393700 w 1447800"/>
              <a:gd name="connsiteY2" fmla="*/ 609600 h 1346200"/>
              <a:gd name="connsiteX3" fmla="*/ 800100 w 1447800"/>
              <a:gd name="connsiteY3" fmla="*/ 584200 h 1346200"/>
              <a:gd name="connsiteX4" fmla="*/ 1435100 w 1447800"/>
              <a:gd name="connsiteY4" fmla="*/ 203200 h 1346200"/>
              <a:gd name="connsiteX5" fmla="*/ 1447800 w 1447800"/>
              <a:gd name="connsiteY5" fmla="*/ 990600 h 1346200"/>
              <a:gd name="connsiteX6" fmla="*/ 939800 w 1447800"/>
              <a:gd name="connsiteY6" fmla="*/ 685800 h 1346200"/>
              <a:gd name="connsiteX7" fmla="*/ 406400 w 1447800"/>
              <a:gd name="connsiteY7" fmla="*/ 749300 h 1346200"/>
              <a:gd name="connsiteX8" fmla="*/ 419100 w 1447800"/>
              <a:gd name="connsiteY8" fmla="*/ 1346200 h 1346200"/>
              <a:gd name="connsiteX9" fmla="*/ 241300 w 1447800"/>
              <a:gd name="connsiteY9" fmla="*/ 876300 h 1346200"/>
              <a:gd name="connsiteX10" fmla="*/ 0 w 1447800"/>
              <a:gd name="connsiteY10" fmla="*/ 1092200 h 1346200"/>
              <a:gd name="connsiteX11" fmla="*/ 177800 w 1447800"/>
              <a:gd name="connsiteY11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0 w 1816100"/>
              <a:gd name="connsiteY11" fmla="*/ 330200 h 1346200"/>
              <a:gd name="connsiteX12" fmla="*/ 546100 w 1816100"/>
              <a:gd name="connsiteY12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1684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76300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683986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546100 w 1816100"/>
              <a:gd name="connsiteY0" fmla="*/ 635000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46100 w 1816100"/>
              <a:gd name="connsiteY13" fmla="*/ 635000 h 1346200"/>
              <a:gd name="connsiteX0" fmla="*/ 633976 w 1816100"/>
              <a:gd name="connsiteY0" fmla="*/ 635001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633976 w 1816100"/>
              <a:gd name="connsiteY13" fmla="*/ 635001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780144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90039 w 1816100"/>
              <a:gd name="connsiteY0" fmla="*/ 602948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90039 w 1816100"/>
              <a:gd name="connsiteY13" fmla="*/ 602948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08100 w 1816100"/>
              <a:gd name="connsiteY6" fmla="*/ 685800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61803 w 1816100"/>
              <a:gd name="connsiteY6" fmla="*/ 787299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803400 w 1816100"/>
              <a:gd name="connsiteY4" fmla="*/ 203200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816100"/>
              <a:gd name="connsiteY0" fmla="*/ 565554 h 1346200"/>
              <a:gd name="connsiteX1" fmla="*/ 647700 w 1816100"/>
              <a:gd name="connsiteY1" fmla="*/ 0 h 1346200"/>
              <a:gd name="connsiteX2" fmla="*/ 762000 w 1816100"/>
              <a:gd name="connsiteY2" fmla="*/ 609600 h 1346200"/>
              <a:gd name="connsiteX3" fmla="*/ 1320800 w 1816100"/>
              <a:gd name="connsiteY3" fmla="*/ 584200 h 1346200"/>
              <a:gd name="connsiteX4" fmla="*/ 1593476 w 1816100"/>
              <a:gd name="connsiteY4" fmla="*/ 144439 h 1346200"/>
              <a:gd name="connsiteX5" fmla="*/ 1816100 w 1816100"/>
              <a:gd name="connsiteY5" fmla="*/ 990600 h 1346200"/>
              <a:gd name="connsiteX6" fmla="*/ 1317865 w 1816100"/>
              <a:gd name="connsiteY6" fmla="*/ 755246 h 1346200"/>
              <a:gd name="connsiteX7" fmla="*/ 774700 w 1816100"/>
              <a:gd name="connsiteY7" fmla="*/ 749300 h 1346200"/>
              <a:gd name="connsiteX8" fmla="*/ 787400 w 1816100"/>
              <a:gd name="connsiteY8" fmla="*/ 1346200 h 1346200"/>
              <a:gd name="connsiteX9" fmla="*/ 609600 w 1816100"/>
              <a:gd name="connsiteY9" fmla="*/ 844248 h 1346200"/>
              <a:gd name="connsiteX10" fmla="*/ 368300 w 1816100"/>
              <a:gd name="connsiteY10" fmla="*/ 1092200 h 1346200"/>
              <a:gd name="connsiteX11" fmla="*/ 508000 w 1816100"/>
              <a:gd name="connsiteY11" fmla="*/ 749300 h 1346200"/>
              <a:gd name="connsiteX12" fmla="*/ 0 w 1816100"/>
              <a:gd name="connsiteY12" fmla="*/ 330200 h 1346200"/>
              <a:gd name="connsiteX13" fmla="*/ 560747 w 1816100"/>
              <a:gd name="connsiteY13" fmla="*/ 565554 h 1346200"/>
              <a:gd name="connsiteX0" fmla="*/ 560747 w 1611056"/>
              <a:gd name="connsiteY0" fmla="*/ 565554 h 1346200"/>
              <a:gd name="connsiteX1" fmla="*/ 647700 w 1611056"/>
              <a:gd name="connsiteY1" fmla="*/ 0 h 1346200"/>
              <a:gd name="connsiteX2" fmla="*/ 762000 w 1611056"/>
              <a:gd name="connsiteY2" fmla="*/ 609600 h 1346200"/>
              <a:gd name="connsiteX3" fmla="*/ 1320800 w 1611056"/>
              <a:gd name="connsiteY3" fmla="*/ 584200 h 1346200"/>
              <a:gd name="connsiteX4" fmla="*/ 1593476 w 1611056"/>
              <a:gd name="connsiteY4" fmla="*/ 144439 h 1346200"/>
              <a:gd name="connsiteX5" fmla="*/ 1611056 w 1611056"/>
              <a:gd name="connsiteY5" fmla="*/ 1161545 h 1346200"/>
              <a:gd name="connsiteX6" fmla="*/ 1317865 w 1611056"/>
              <a:gd name="connsiteY6" fmla="*/ 755246 h 1346200"/>
              <a:gd name="connsiteX7" fmla="*/ 774700 w 1611056"/>
              <a:gd name="connsiteY7" fmla="*/ 749300 h 1346200"/>
              <a:gd name="connsiteX8" fmla="*/ 787400 w 1611056"/>
              <a:gd name="connsiteY8" fmla="*/ 1346200 h 1346200"/>
              <a:gd name="connsiteX9" fmla="*/ 609600 w 1611056"/>
              <a:gd name="connsiteY9" fmla="*/ 844248 h 1346200"/>
              <a:gd name="connsiteX10" fmla="*/ 368300 w 1611056"/>
              <a:gd name="connsiteY10" fmla="*/ 1092200 h 1346200"/>
              <a:gd name="connsiteX11" fmla="*/ 508000 w 1611056"/>
              <a:gd name="connsiteY11" fmla="*/ 749300 h 1346200"/>
              <a:gd name="connsiteX12" fmla="*/ 0 w 1611056"/>
              <a:gd name="connsiteY12" fmla="*/ 330200 h 1346200"/>
              <a:gd name="connsiteX13" fmla="*/ 560747 w 1611056"/>
              <a:gd name="connsiteY13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727798"/>
              <a:gd name="connsiteY0" fmla="*/ 565554 h 1346200"/>
              <a:gd name="connsiteX1" fmla="*/ 647700 w 1727798"/>
              <a:gd name="connsiteY1" fmla="*/ 0 h 1346200"/>
              <a:gd name="connsiteX2" fmla="*/ 762000 w 1727798"/>
              <a:gd name="connsiteY2" fmla="*/ 609600 h 1346200"/>
              <a:gd name="connsiteX3" fmla="*/ 1320800 w 1727798"/>
              <a:gd name="connsiteY3" fmla="*/ 584200 h 1346200"/>
              <a:gd name="connsiteX4" fmla="*/ 1593476 w 1727798"/>
              <a:gd name="connsiteY4" fmla="*/ 144439 h 1346200"/>
              <a:gd name="connsiteX5" fmla="*/ 1727798 w 1727798"/>
              <a:gd name="connsiteY5" fmla="*/ 657074 h 1346200"/>
              <a:gd name="connsiteX6" fmla="*/ 1611056 w 1727798"/>
              <a:gd name="connsiteY6" fmla="*/ 1161545 h 1346200"/>
              <a:gd name="connsiteX7" fmla="*/ 1317865 w 1727798"/>
              <a:gd name="connsiteY7" fmla="*/ 755246 h 1346200"/>
              <a:gd name="connsiteX8" fmla="*/ 774700 w 1727798"/>
              <a:gd name="connsiteY8" fmla="*/ 749300 h 1346200"/>
              <a:gd name="connsiteX9" fmla="*/ 787400 w 1727798"/>
              <a:gd name="connsiteY9" fmla="*/ 1346200 h 1346200"/>
              <a:gd name="connsiteX10" fmla="*/ 609600 w 1727798"/>
              <a:gd name="connsiteY10" fmla="*/ 844248 h 1346200"/>
              <a:gd name="connsiteX11" fmla="*/ 368300 w 1727798"/>
              <a:gd name="connsiteY11" fmla="*/ 1092200 h 1346200"/>
              <a:gd name="connsiteX12" fmla="*/ 508000 w 1727798"/>
              <a:gd name="connsiteY12" fmla="*/ 749300 h 1346200"/>
              <a:gd name="connsiteX13" fmla="*/ 0 w 1727798"/>
              <a:gd name="connsiteY13" fmla="*/ 330200 h 1346200"/>
              <a:gd name="connsiteX14" fmla="*/ 560747 w 1727798"/>
              <a:gd name="connsiteY14" fmla="*/ 565554 h 1346200"/>
              <a:gd name="connsiteX0" fmla="*/ 560747 w 1972799"/>
              <a:gd name="connsiteY0" fmla="*/ 613429 h 1394075"/>
              <a:gd name="connsiteX1" fmla="*/ 647700 w 1972799"/>
              <a:gd name="connsiteY1" fmla="*/ 47875 h 1394075"/>
              <a:gd name="connsiteX2" fmla="*/ 762000 w 1972799"/>
              <a:gd name="connsiteY2" fmla="*/ 657475 h 1394075"/>
              <a:gd name="connsiteX3" fmla="*/ 1320800 w 1972799"/>
              <a:gd name="connsiteY3" fmla="*/ 632075 h 1394075"/>
              <a:gd name="connsiteX4" fmla="*/ 1928025 w 1972799"/>
              <a:gd name="connsiteY4" fmla="*/ 0 h 1394075"/>
              <a:gd name="connsiteX5" fmla="*/ 1727798 w 1972799"/>
              <a:gd name="connsiteY5" fmla="*/ 704949 h 1394075"/>
              <a:gd name="connsiteX6" fmla="*/ 1611056 w 1972799"/>
              <a:gd name="connsiteY6" fmla="*/ 1209420 h 1394075"/>
              <a:gd name="connsiteX7" fmla="*/ 1317865 w 1972799"/>
              <a:gd name="connsiteY7" fmla="*/ 803121 h 1394075"/>
              <a:gd name="connsiteX8" fmla="*/ 774700 w 1972799"/>
              <a:gd name="connsiteY8" fmla="*/ 797175 h 1394075"/>
              <a:gd name="connsiteX9" fmla="*/ 787400 w 1972799"/>
              <a:gd name="connsiteY9" fmla="*/ 1394075 h 1394075"/>
              <a:gd name="connsiteX10" fmla="*/ 609600 w 1972799"/>
              <a:gd name="connsiteY10" fmla="*/ 892123 h 1394075"/>
              <a:gd name="connsiteX11" fmla="*/ 368300 w 1972799"/>
              <a:gd name="connsiteY11" fmla="*/ 1140075 h 1394075"/>
              <a:gd name="connsiteX12" fmla="*/ 508000 w 1972799"/>
              <a:gd name="connsiteY12" fmla="*/ 797175 h 1394075"/>
              <a:gd name="connsiteX13" fmla="*/ 0 w 1972799"/>
              <a:gd name="connsiteY13" fmla="*/ 378075 h 1394075"/>
              <a:gd name="connsiteX14" fmla="*/ 560747 w 1972799"/>
              <a:gd name="connsiteY14" fmla="*/ 613429 h 1394075"/>
              <a:gd name="connsiteX0" fmla="*/ 560747 w 1928025"/>
              <a:gd name="connsiteY0" fmla="*/ 613429 h 1394075"/>
              <a:gd name="connsiteX1" fmla="*/ 647700 w 1928025"/>
              <a:gd name="connsiteY1" fmla="*/ 47875 h 1394075"/>
              <a:gd name="connsiteX2" fmla="*/ 762000 w 1928025"/>
              <a:gd name="connsiteY2" fmla="*/ 657475 h 1394075"/>
              <a:gd name="connsiteX3" fmla="*/ 1320800 w 1928025"/>
              <a:gd name="connsiteY3" fmla="*/ 632075 h 1394075"/>
              <a:gd name="connsiteX4" fmla="*/ 1928025 w 1928025"/>
              <a:gd name="connsiteY4" fmla="*/ 0 h 1394075"/>
              <a:gd name="connsiteX5" fmla="*/ 1727798 w 1928025"/>
              <a:gd name="connsiteY5" fmla="*/ 704949 h 1394075"/>
              <a:gd name="connsiteX6" fmla="*/ 1611056 w 1928025"/>
              <a:gd name="connsiteY6" fmla="*/ 1209420 h 1394075"/>
              <a:gd name="connsiteX7" fmla="*/ 1317865 w 1928025"/>
              <a:gd name="connsiteY7" fmla="*/ 803121 h 1394075"/>
              <a:gd name="connsiteX8" fmla="*/ 774700 w 1928025"/>
              <a:gd name="connsiteY8" fmla="*/ 797175 h 1394075"/>
              <a:gd name="connsiteX9" fmla="*/ 787400 w 1928025"/>
              <a:gd name="connsiteY9" fmla="*/ 1394075 h 1394075"/>
              <a:gd name="connsiteX10" fmla="*/ 609600 w 1928025"/>
              <a:gd name="connsiteY10" fmla="*/ 892123 h 1394075"/>
              <a:gd name="connsiteX11" fmla="*/ 368300 w 1928025"/>
              <a:gd name="connsiteY11" fmla="*/ 1140075 h 1394075"/>
              <a:gd name="connsiteX12" fmla="*/ 508000 w 1928025"/>
              <a:gd name="connsiteY12" fmla="*/ 797175 h 1394075"/>
              <a:gd name="connsiteX13" fmla="*/ 0 w 1928025"/>
              <a:gd name="connsiteY13" fmla="*/ 378075 h 1394075"/>
              <a:gd name="connsiteX14" fmla="*/ 560747 w 1928025"/>
              <a:gd name="connsiteY14" fmla="*/ 613429 h 1394075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727798 w 1928025"/>
              <a:gd name="connsiteY5" fmla="*/ 704949 h 1449610"/>
              <a:gd name="connsiteX6" fmla="*/ 1875319 w 1928025"/>
              <a:gd name="connsiteY6" fmla="*/ 1449610 h 1449610"/>
              <a:gd name="connsiteX7" fmla="*/ 1317865 w 1928025"/>
              <a:gd name="connsiteY7" fmla="*/ 803121 h 1449610"/>
              <a:gd name="connsiteX8" fmla="*/ 774700 w 1928025"/>
              <a:gd name="connsiteY8" fmla="*/ 797175 h 1449610"/>
              <a:gd name="connsiteX9" fmla="*/ 787400 w 1928025"/>
              <a:gd name="connsiteY9" fmla="*/ 1394075 h 1449610"/>
              <a:gd name="connsiteX10" fmla="*/ 609600 w 1928025"/>
              <a:gd name="connsiteY10" fmla="*/ 892123 h 1449610"/>
              <a:gd name="connsiteX11" fmla="*/ 368300 w 1928025"/>
              <a:gd name="connsiteY11" fmla="*/ 1140075 h 1449610"/>
              <a:gd name="connsiteX12" fmla="*/ 508000 w 1928025"/>
              <a:gd name="connsiteY12" fmla="*/ 797175 h 1449610"/>
              <a:gd name="connsiteX13" fmla="*/ 0 w 1928025"/>
              <a:gd name="connsiteY13" fmla="*/ 378075 h 1449610"/>
              <a:gd name="connsiteX14" fmla="*/ 560747 w 1928025"/>
              <a:gd name="connsiteY14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2020445"/>
              <a:gd name="connsiteY0" fmla="*/ 613429 h 1449610"/>
              <a:gd name="connsiteX1" fmla="*/ 647700 w 2020445"/>
              <a:gd name="connsiteY1" fmla="*/ 47875 h 1449610"/>
              <a:gd name="connsiteX2" fmla="*/ 762000 w 2020445"/>
              <a:gd name="connsiteY2" fmla="*/ 657475 h 1449610"/>
              <a:gd name="connsiteX3" fmla="*/ 1320800 w 2020445"/>
              <a:gd name="connsiteY3" fmla="*/ 632075 h 1449610"/>
              <a:gd name="connsiteX4" fmla="*/ 1928025 w 2020445"/>
              <a:gd name="connsiteY4" fmla="*/ 0 h 1449610"/>
              <a:gd name="connsiteX5" fmla="*/ 1875319 w 2020445"/>
              <a:gd name="connsiteY5" fmla="*/ 1449610 h 1449610"/>
              <a:gd name="connsiteX6" fmla="*/ 1317865 w 2020445"/>
              <a:gd name="connsiteY6" fmla="*/ 803121 h 1449610"/>
              <a:gd name="connsiteX7" fmla="*/ 774700 w 2020445"/>
              <a:gd name="connsiteY7" fmla="*/ 797175 h 1449610"/>
              <a:gd name="connsiteX8" fmla="*/ 787400 w 2020445"/>
              <a:gd name="connsiteY8" fmla="*/ 1394075 h 1449610"/>
              <a:gd name="connsiteX9" fmla="*/ 609600 w 2020445"/>
              <a:gd name="connsiteY9" fmla="*/ 892123 h 1449610"/>
              <a:gd name="connsiteX10" fmla="*/ 368300 w 2020445"/>
              <a:gd name="connsiteY10" fmla="*/ 1140075 h 1449610"/>
              <a:gd name="connsiteX11" fmla="*/ 508000 w 2020445"/>
              <a:gd name="connsiteY11" fmla="*/ 797175 h 1449610"/>
              <a:gd name="connsiteX12" fmla="*/ 0 w 2020445"/>
              <a:gd name="connsiteY12" fmla="*/ 378075 h 1449610"/>
              <a:gd name="connsiteX13" fmla="*/ 560747 w 202044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0800 w 1928025"/>
              <a:gd name="connsiteY3" fmla="*/ 632075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17865 w 1928025"/>
              <a:gd name="connsiteY6" fmla="*/ 803121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1928025"/>
              <a:gd name="connsiteY0" fmla="*/ 613429 h 1449610"/>
              <a:gd name="connsiteX1" fmla="*/ 647700 w 1928025"/>
              <a:gd name="connsiteY1" fmla="*/ 47875 h 1449610"/>
              <a:gd name="connsiteX2" fmla="*/ 762000 w 1928025"/>
              <a:gd name="connsiteY2" fmla="*/ 657475 h 1449610"/>
              <a:gd name="connsiteX3" fmla="*/ 1325182 w 1928025"/>
              <a:gd name="connsiteY3" fmla="*/ 528258 h 1449610"/>
              <a:gd name="connsiteX4" fmla="*/ 1928025 w 1928025"/>
              <a:gd name="connsiteY4" fmla="*/ 0 h 1449610"/>
              <a:gd name="connsiteX5" fmla="*/ 1875319 w 1928025"/>
              <a:gd name="connsiteY5" fmla="*/ 1449610 h 1449610"/>
              <a:gd name="connsiteX6" fmla="*/ 1322247 w 1928025"/>
              <a:gd name="connsiteY6" fmla="*/ 891619 h 1449610"/>
              <a:gd name="connsiteX7" fmla="*/ 774700 w 1928025"/>
              <a:gd name="connsiteY7" fmla="*/ 797175 h 1449610"/>
              <a:gd name="connsiteX8" fmla="*/ 787400 w 1928025"/>
              <a:gd name="connsiteY8" fmla="*/ 1394075 h 1449610"/>
              <a:gd name="connsiteX9" fmla="*/ 609600 w 1928025"/>
              <a:gd name="connsiteY9" fmla="*/ 892123 h 1449610"/>
              <a:gd name="connsiteX10" fmla="*/ 368300 w 1928025"/>
              <a:gd name="connsiteY10" fmla="*/ 1140075 h 1449610"/>
              <a:gd name="connsiteX11" fmla="*/ 508000 w 1928025"/>
              <a:gd name="connsiteY11" fmla="*/ 797175 h 1449610"/>
              <a:gd name="connsiteX12" fmla="*/ 0 w 1928025"/>
              <a:gd name="connsiteY12" fmla="*/ 378075 h 1449610"/>
              <a:gd name="connsiteX13" fmla="*/ 560747 w 1928025"/>
              <a:gd name="connsiteY13" fmla="*/ 613429 h 1449610"/>
              <a:gd name="connsiteX0" fmla="*/ 560747 w 3112341"/>
              <a:gd name="connsiteY0" fmla="*/ 613429 h 1449610"/>
              <a:gd name="connsiteX1" fmla="*/ 647700 w 3112341"/>
              <a:gd name="connsiteY1" fmla="*/ 47875 h 1449610"/>
              <a:gd name="connsiteX2" fmla="*/ 762000 w 3112341"/>
              <a:gd name="connsiteY2" fmla="*/ 657475 h 1449610"/>
              <a:gd name="connsiteX3" fmla="*/ 1325182 w 3112341"/>
              <a:gd name="connsiteY3" fmla="*/ 528258 h 1449610"/>
              <a:gd name="connsiteX4" fmla="*/ 1928025 w 3112341"/>
              <a:gd name="connsiteY4" fmla="*/ 0 h 1449610"/>
              <a:gd name="connsiteX5" fmla="*/ 3103557 w 3112341"/>
              <a:gd name="connsiteY5" fmla="*/ 809472 h 1449610"/>
              <a:gd name="connsiteX6" fmla="*/ 1875319 w 3112341"/>
              <a:gd name="connsiteY6" fmla="*/ 1449610 h 1449610"/>
              <a:gd name="connsiteX7" fmla="*/ 1322247 w 3112341"/>
              <a:gd name="connsiteY7" fmla="*/ 891619 h 1449610"/>
              <a:gd name="connsiteX8" fmla="*/ 774700 w 3112341"/>
              <a:gd name="connsiteY8" fmla="*/ 797175 h 1449610"/>
              <a:gd name="connsiteX9" fmla="*/ 787400 w 3112341"/>
              <a:gd name="connsiteY9" fmla="*/ 1394075 h 1449610"/>
              <a:gd name="connsiteX10" fmla="*/ 609600 w 3112341"/>
              <a:gd name="connsiteY10" fmla="*/ 892123 h 1449610"/>
              <a:gd name="connsiteX11" fmla="*/ 368300 w 3112341"/>
              <a:gd name="connsiteY11" fmla="*/ 1140075 h 1449610"/>
              <a:gd name="connsiteX12" fmla="*/ 508000 w 3112341"/>
              <a:gd name="connsiteY12" fmla="*/ 797175 h 1449610"/>
              <a:gd name="connsiteX13" fmla="*/ 0 w 3112341"/>
              <a:gd name="connsiteY13" fmla="*/ 378075 h 1449610"/>
              <a:gd name="connsiteX14" fmla="*/ 560747 w 3112341"/>
              <a:gd name="connsiteY14" fmla="*/ 613429 h 1449610"/>
              <a:gd name="connsiteX0" fmla="*/ 560747 w 3171610"/>
              <a:gd name="connsiteY0" fmla="*/ 613429 h 1730422"/>
              <a:gd name="connsiteX1" fmla="*/ 647700 w 3171610"/>
              <a:gd name="connsiteY1" fmla="*/ 47875 h 1730422"/>
              <a:gd name="connsiteX2" fmla="*/ 762000 w 3171610"/>
              <a:gd name="connsiteY2" fmla="*/ 657475 h 1730422"/>
              <a:gd name="connsiteX3" fmla="*/ 1325182 w 3171610"/>
              <a:gd name="connsiteY3" fmla="*/ 528258 h 1730422"/>
              <a:gd name="connsiteX4" fmla="*/ 1928025 w 3171610"/>
              <a:gd name="connsiteY4" fmla="*/ 0 h 1730422"/>
              <a:gd name="connsiteX5" fmla="*/ 3103557 w 3171610"/>
              <a:gd name="connsiteY5" fmla="*/ 809472 h 1730422"/>
              <a:gd name="connsiteX6" fmla="*/ 2336340 w 3171610"/>
              <a:gd name="connsiteY6" fmla="*/ 1730422 h 1730422"/>
              <a:gd name="connsiteX7" fmla="*/ 1322247 w 3171610"/>
              <a:gd name="connsiteY7" fmla="*/ 891619 h 1730422"/>
              <a:gd name="connsiteX8" fmla="*/ 774700 w 3171610"/>
              <a:gd name="connsiteY8" fmla="*/ 797175 h 1730422"/>
              <a:gd name="connsiteX9" fmla="*/ 787400 w 3171610"/>
              <a:gd name="connsiteY9" fmla="*/ 1394075 h 1730422"/>
              <a:gd name="connsiteX10" fmla="*/ 609600 w 3171610"/>
              <a:gd name="connsiteY10" fmla="*/ 892123 h 1730422"/>
              <a:gd name="connsiteX11" fmla="*/ 368300 w 3171610"/>
              <a:gd name="connsiteY11" fmla="*/ 1140075 h 1730422"/>
              <a:gd name="connsiteX12" fmla="*/ 508000 w 3171610"/>
              <a:gd name="connsiteY12" fmla="*/ 797175 h 1730422"/>
              <a:gd name="connsiteX13" fmla="*/ 0 w 3171610"/>
              <a:gd name="connsiteY13" fmla="*/ 378075 h 1730422"/>
              <a:gd name="connsiteX14" fmla="*/ 560747 w 3171610"/>
              <a:gd name="connsiteY14" fmla="*/ 613429 h 1730422"/>
              <a:gd name="connsiteX0" fmla="*/ 560747 w 3104651"/>
              <a:gd name="connsiteY0" fmla="*/ 901900 h 2018893"/>
              <a:gd name="connsiteX1" fmla="*/ 647700 w 3104651"/>
              <a:gd name="connsiteY1" fmla="*/ 336346 h 2018893"/>
              <a:gd name="connsiteX2" fmla="*/ 762000 w 3104651"/>
              <a:gd name="connsiteY2" fmla="*/ 945946 h 2018893"/>
              <a:gd name="connsiteX3" fmla="*/ 1325182 w 3104651"/>
              <a:gd name="connsiteY3" fmla="*/ 816729 h 2018893"/>
              <a:gd name="connsiteX4" fmla="*/ 2329775 w 3104651"/>
              <a:gd name="connsiteY4" fmla="*/ 0 h 2018893"/>
              <a:gd name="connsiteX5" fmla="*/ 3103557 w 3104651"/>
              <a:gd name="connsiteY5" fmla="*/ 1097943 h 2018893"/>
              <a:gd name="connsiteX6" fmla="*/ 2336340 w 3104651"/>
              <a:gd name="connsiteY6" fmla="*/ 2018893 h 2018893"/>
              <a:gd name="connsiteX7" fmla="*/ 1322247 w 3104651"/>
              <a:gd name="connsiteY7" fmla="*/ 1180090 h 2018893"/>
              <a:gd name="connsiteX8" fmla="*/ 774700 w 3104651"/>
              <a:gd name="connsiteY8" fmla="*/ 1085646 h 2018893"/>
              <a:gd name="connsiteX9" fmla="*/ 787400 w 3104651"/>
              <a:gd name="connsiteY9" fmla="*/ 1682546 h 2018893"/>
              <a:gd name="connsiteX10" fmla="*/ 609600 w 3104651"/>
              <a:gd name="connsiteY10" fmla="*/ 1180594 h 2018893"/>
              <a:gd name="connsiteX11" fmla="*/ 368300 w 3104651"/>
              <a:gd name="connsiteY11" fmla="*/ 1428546 h 2018893"/>
              <a:gd name="connsiteX12" fmla="*/ 508000 w 3104651"/>
              <a:gd name="connsiteY12" fmla="*/ 1085646 h 2018893"/>
              <a:gd name="connsiteX13" fmla="*/ 0 w 3104651"/>
              <a:gd name="connsiteY13" fmla="*/ 666546 h 2018893"/>
              <a:gd name="connsiteX14" fmla="*/ 560747 w 3104651"/>
              <a:gd name="connsiteY14" fmla="*/ 901900 h 2018893"/>
              <a:gd name="connsiteX0" fmla="*/ 560747 w 3104651"/>
              <a:gd name="connsiteY0" fmla="*/ 901900 h 2043673"/>
              <a:gd name="connsiteX1" fmla="*/ 647700 w 3104651"/>
              <a:gd name="connsiteY1" fmla="*/ 336346 h 2043673"/>
              <a:gd name="connsiteX2" fmla="*/ 762000 w 3104651"/>
              <a:gd name="connsiteY2" fmla="*/ 945946 h 2043673"/>
              <a:gd name="connsiteX3" fmla="*/ 1325182 w 3104651"/>
              <a:gd name="connsiteY3" fmla="*/ 816729 h 2043673"/>
              <a:gd name="connsiteX4" fmla="*/ 2329775 w 3104651"/>
              <a:gd name="connsiteY4" fmla="*/ 0 h 2043673"/>
              <a:gd name="connsiteX5" fmla="*/ 3103557 w 3104651"/>
              <a:gd name="connsiteY5" fmla="*/ 1097943 h 2043673"/>
              <a:gd name="connsiteX6" fmla="*/ 2336340 w 3104651"/>
              <a:gd name="connsiteY6" fmla="*/ 2018893 h 2043673"/>
              <a:gd name="connsiteX7" fmla="*/ 1322247 w 3104651"/>
              <a:gd name="connsiteY7" fmla="*/ 1180090 h 2043673"/>
              <a:gd name="connsiteX8" fmla="*/ 774700 w 3104651"/>
              <a:gd name="connsiteY8" fmla="*/ 1085646 h 2043673"/>
              <a:gd name="connsiteX9" fmla="*/ 787400 w 3104651"/>
              <a:gd name="connsiteY9" fmla="*/ 1682546 h 2043673"/>
              <a:gd name="connsiteX10" fmla="*/ 609600 w 3104651"/>
              <a:gd name="connsiteY10" fmla="*/ 1180594 h 2043673"/>
              <a:gd name="connsiteX11" fmla="*/ 368300 w 3104651"/>
              <a:gd name="connsiteY11" fmla="*/ 1428546 h 2043673"/>
              <a:gd name="connsiteX12" fmla="*/ 508000 w 3104651"/>
              <a:gd name="connsiteY12" fmla="*/ 1085646 h 2043673"/>
              <a:gd name="connsiteX13" fmla="*/ 0 w 3104651"/>
              <a:gd name="connsiteY13" fmla="*/ 666546 h 2043673"/>
              <a:gd name="connsiteX14" fmla="*/ 560747 w 3104651"/>
              <a:gd name="connsiteY14" fmla="*/ 901900 h 2043673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651"/>
              <a:gd name="connsiteY0" fmla="*/ 908004 h 2049777"/>
              <a:gd name="connsiteX1" fmla="*/ 647700 w 3104651"/>
              <a:gd name="connsiteY1" fmla="*/ 342450 h 2049777"/>
              <a:gd name="connsiteX2" fmla="*/ 762000 w 3104651"/>
              <a:gd name="connsiteY2" fmla="*/ 952050 h 2049777"/>
              <a:gd name="connsiteX3" fmla="*/ 1325182 w 3104651"/>
              <a:gd name="connsiteY3" fmla="*/ 822833 h 2049777"/>
              <a:gd name="connsiteX4" fmla="*/ 2329775 w 3104651"/>
              <a:gd name="connsiteY4" fmla="*/ 6104 h 2049777"/>
              <a:gd name="connsiteX5" fmla="*/ 3103557 w 3104651"/>
              <a:gd name="connsiteY5" fmla="*/ 1104047 h 2049777"/>
              <a:gd name="connsiteX6" fmla="*/ 2336340 w 3104651"/>
              <a:gd name="connsiteY6" fmla="*/ 2024997 h 2049777"/>
              <a:gd name="connsiteX7" fmla="*/ 1322247 w 3104651"/>
              <a:gd name="connsiteY7" fmla="*/ 1186194 h 2049777"/>
              <a:gd name="connsiteX8" fmla="*/ 774700 w 3104651"/>
              <a:gd name="connsiteY8" fmla="*/ 1091750 h 2049777"/>
              <a:gd name="connsiteX9" fmla="*/ 787400 w 3104651"/>
              <a:gd name="connsiteY9" fmla="*/ 1688650 h 2049777"/>
              <a:gd name="connsiteX10" fmla="*/ 609600 w 3104651"/>
              <a:gd name="connsiteY10" fmla="*/ 1186698 h 2049777"/>
              <a:gd name="connsiteX11" fmla="*/ 368300 w 3104651"/>
              <a:gd name="connsiteY11" fmla="*/ 1434650 h 2049777"/>
              <a:gd name="connsiteX12" fmla="*/ 508000 w 3104651"/>
              <a:gd name="connsiteY12" fmla="*/ 1091750 h 2049777"/>
              <a:gd name="connsiteX13" fmla="*/ 0 w 3104651"/>
              <a:gd name="connsiteY13" fmla="*/ 672650 h 2049777"/>
              <a:gd name="connsiteX14" fmla="*/ 560747 w 3104651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04133"/>
              <a:gd name="connsiteY0" fmla="*/ 908004 h 2049777"/>
              <a:gd name="connsiteX1" fmla="*/ 647700 w 3104133"/>
              <a:gd name="connsiteY1" fmla="*/ 342450 h 2049777"/>
              <a:gd name="connsiteX2" fmla="*/ 762000 w 3104133"/>
              <a:gd name="connsiteY2" fmla="*/ 952050 h 2049777"/>
              <a:gd name="connsiteX3" fmla="*/ 1325182 w 3104133"/>
              <a:gd name="connsiteY3" fmla="*/ 822833 h 2049777"/>
              <a:gd name="connsiteX4" fmla="*/ 2329775 w 3104133"/>
              <a:gd name="connsiteY4" fmla="*/ 6104 h 2049777"/>
              <a:gd name="connsiteX5" fmla="*/ 3103557 w 3104133"/>
              <a:gd name="connsiteY5" fmla="*/ 1104047 h 2049777"/>
              <a:gd name="connsiteX6" fmla="*/ 2336340 w 3104133"/>
              <a:gd name="connsiteY6" fmla="*/ 2024997 h 2049777"/>
              <a:gd name="connsiteX7" fmla="*/ 1322247 w 3104133"/>
              <a:gd name="connsiteY7" fmla="*/ 1186194 h 2049777"/>
              <a:gd name="connsiteX8" fmla="*/ 774700 w 3104133"/>
              <a:gd name="connsiteY8" fmla="*/ 1091750 h 2049777"/>
              <a:gd name="connsiteX9" fmla="*/ 787400 w 3104133"/>
              <a:gd name="connsiteY9" fmla="*/ 1688650 h 2049777"/>
              <a:gd name="connsiteX10" fmla="*/ 609600 w 3104133"/>
              <a:gd name="connsiteY10" fmla="*/ 1186698 h 2049777"/>
              <a:gd name="connsiteX11" fmla="*/ 368300 w 3104133"/>
              <a:gd name="connsiteY11" fmla="*/ 1434650 h 2049777"/>
              <a:gd name="connsiteX12" fmla="*/ 508000 w 3104133"/>
              <a:gd name="connsiteY12" fmla="*/ 1091750 h 2049777"/>
              <a:gd name="connsiteX13" fmla="*/ 0 w 3104133"/>
              <a:gd name="connsiteY13" fmla="*/ 672650 h 2049777"/>
              <a:gd name="connsiteX14" fmla="*/ 560747 w 3104133"/>
              <a:gd name="connsiteY14" fmla="*/ 908004 h 2049777"/>
              <a:gd name="connsiteX0" fmla="*/ 560747 w 3129752"/>
              <a:gd name="connsiteY0" fmla="*/ 908004 h 2077689"/>
              <a:gd name="connsiteX1" fmla="*/ 647700 w 3129752"/>
              <a:gd name="connsiteY1" fmla="*/ 342450 h 2077689"/>
              <a:gd name="connsiteX2" fmla="*/ 762000 w 3129752"/>
              <a:gd name="connsiteY2" fmla="*/ 952050 h 2077689"/>
              <a:gd name="connsiteX3" fmla="*/ 1325182 w 3129752"/>
              <a:gd name="connsiteY3" fmla="*/ 822833 h 2077689"/>
              <a:gd name="connsiteX4" fmla="*/ 2329775 w 3129752"/>
              <a:gd name="connsiteY4" fmla="*/ 6104 h 2077689"/>
              <a:gd name="connsiteX5" fmla="*/ 3103557 w 3129752"/>
              <a:gd name="connsiteY5" fmla="*/ 1104047 h 2077689"/>
              <a:gd name="connsiteX6" fmla="*/ 2336340 w 3129752"/>
              <a:gd name="connsiteY6" fmla="*/ 2024997 h 2077689"/>
              <a:gd name="connsiteX7" fmla="*/ 1322247 w 3129752"/>
              <a:gd name="connsiteY7" fmla="*/ 1186194 h 2077689"/>
              <a:gd name="connsiteX8" fmla="*/ 774700 w 3129752"/>
              <a:gd name="connsiteY8" fmla="*/ 1091750 h 2077689"/>
              <a:gd name="connsiteX9" fmla="*/ 787400 w 3129752"/>
              <a:gd name="connsiteY9" fmla="*/ 1688650 h 2077689"/>
              <a:gd name="connsiteX10" fmla="*/ 609600 w 3129752"/>
              <a:gd name="connsiteY10" fmla="*/ 1186698 h 2077689"/>
              <a:gd name="connsiteX11" fmla="*/ 368300 w 3129752"/>
              <a:gd name="connsiteY11" fmla="*/ 1434650 h 2077689"/>
              <a:gd name="connsiteX12" fmla="*/ 508000 w 3129752"/>
              <a:gd name="connsiteY12" fmla="*/ 1091750 h 2077689"/>
              <a:gd name="connsiteX13" fmla="*/ 0 w 3129752"/>
              <a:gd name="connsiteY13" fmla="*/ 672650 h 2077689"/>
              <a:gd name="connsiteX14" fmla="*/ 560747 w 3129752"/>
              <a:gd name="connsiteY14" fmla="*/ 908004 h 2077689"/>
              <a:gd name="connsiteX0" fmla="*/ 560747 w 3211324"/>
              <a:gd name="connsiteY0" fmla="*/ 905517 h 2075202"/>
              <a:gd name="connsiteX1" fmla="*/ 647700 w 3211324"/>
              <a:gd name="connsiteY1" fmla="*/ 339963 h 2075202"/>
              <a:gd name="connsiteX2" fmla="*/ 762000 w 3211324"/>
              <a:gd name="connsiteY2" fmla="*/ 949563 h 2075202"/>
              <a:gd name="connsiteX3" fmla="*/ 1325182 w 3211324"/>
              <a:gd name="connsiteY3" fmla="*/ 820346 h 2075202"/>
              <a:gd name="connsiteX4" fmla="*/ 2329775 w 3211324"/>
              <a:gd name="connsiteY4" fmla="*/ 3617 h 2075202"/>
              <a:gd name="connsiteX5" fmla="*/ 3103557 w 3211324"/>
              <a:gd name="connsiteY5" fmla="*/ 1101560 h 2075202"/>
              <a:gd name="connsiteX6" fmla="*/ 2336340 w 3211324"/>
              <a:gd name="connsiteY6" fmla="*/ 2022510 h 2075202"/>
              <a:gd name="connsiteX7" fmla="*/ 1322247 w 3211324"/>
              <a:gd name="connsiteY7" fmla="*/ 1183707 h 2075202"/>
              <a:gd name="connsiteX8" fmla="*/ 774700 w 3211324"/>
              <a:gd name="connsiteY8" fmla="*/ 1089263 h 2075202"/>
              <a:gd name="connsiteX9" fmla="*/ 787400 w 3211324"/>
              <a:gd name="connsiteY9" fmla="*/ 1686163 h 2075202"/>
              <a:gd name="connsiteX10" fmla="*/ 609600 w 3211324"/>
              <a:gd name="connsiteY10" fmla="*/ 1184211 h 2075202"/>
              <a:gd name="connsiteX11" fmla="*/ 368300 w 3211324"/>
              <a:gd name="connsiteY11" fmla="*/ 1432163 h 2075202"/>
              <a:gd name="connsiteX12" fmla="*/ 508000 w 3211324"/>
              <a:gd name="connsiteY12" fmla="*/ 1089263 h 2075202"/>
              <a:gd name="connsiteX13" fmla="*/ 0 w 3211324"/>
              <a:gd name="connsiteY13" fmla="*/ 670163 h 2075202"/>
              <a:gd name="connsiteX14" fmla="*/ 560747 w 3211324"/>
              <a:gd name="connsiteY14" fmla="*/ 905517 h 2075202"/>
              <a:gd name="connsiteX0" fmla="*/ 560747 w 3104708"/>
              <a:gd name="connsiteY0" fmla="*/ 949062 h 2079452"/>
              <a:gd name="connsiteX1" fmla="*/ 647700 w 3104708"/>
              <a:gd name="connsiteY1" fmla="*/ 383508 h 2079452"/>
              <a:gd name="connsiteX2" fmla="*/ 762000 w 3104708"/>
              <a:gd name="connsiteY2" fmla="*/ 993108 h 2079452"/>
              <a:gd name="connsiteX3" fmla="*/ 1325182 w 3104708"/>
              <a:gd name="connsiteY3" fmla="*/ 863891 h 2079452"/>
              <a:gd name="connsiteX4" fmla="*/ 2329775 w 3104708"/>
              <a:gd name="connsiteY4" fmla="*/ 47162 h 2079452"/>
              <a:gd name="connsiteX5" fmla="*/ 3104132 w 3104708"/>
              <a:gd name="connsiteY5" fmla="*/ 1146862 h 2079452"/>
              <a:gd name="connsiteX6" fmla="*/ 2336340 w 3104708"/>
              <a:gd name="connsiteY6" fmla="*/ 2066055 h 2079452"/>
              <a:gd name="connsiteX7" fmla="*/ 1322247 w 3104708"/>
              <a:gd name="connsiteY7" fmla="*/ 1227252 h 2079452"/>
              <a:gd name="connsiteX8" fmla="*/ 774700 w 3104708"/>
              <a:gd name="connsiteY8" fmla="*/ 1132808 h 2079452"/>
              <a:gd name="connsiteX9" fmla="*/ 787400 w 3104708"/>
              <a:gd name="connsiteY9" fmla="*/ 1729708 h 2079452"/>
              <a:gd name="connsiteX10" fmla="*/ 609600 w 3104708"/>
              <a:gd name="connsiteY10" fmla="*/ 1227756 h 2079452"/>
              <a:gd name="connsiteX11" fmla="*/ 368300 w 3104708"/>
              <a:gd name="connsiteY11" fmla="*/ 1475708 h 2079452"/>
              <a:gd name="connsiteX12" fmla="*/ 508000 w 3104708"/>
              <a:gd name="connsiteY12" fmla="*/ 1132808 h 2079452"/>
              <a:gd name="connsiteX13" fmla="*/ 0 w 3104708"/>
              <a:gd name="connsiteY13" fmla="*/ 713708 h 2079452"/>
              <a:gd name="connsiteX14" fmla="*/ 560747 w 3104708"/>
              <a:gd name="connsiteY14" fmla="*/ 949062 h 2079452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49062 h 2079453"/>
              <a:gd name="connsiteX1" fmla="*/ 647700 w 3104708"/>
              <a:gd name="connsiteY1" fmla="*/ 383508 h 2079453"/>
              <a:gd name="connsiteX2" fmla="*/ 762000 w 3104708"/>
              <a:gd name="connsiteY2" fmla="*/ 993108 h 2079453"/>
              <a:gd name="connsiteX3" fmla="*/ 1325182 w 3104708"/>
              <a:gd name="connsiteY3" fmla="*/ 863891 h 2079453"/>
              <a:gd name="connsiteX4" fmla="*/ 2329775 w 3104708"/>
              <a:gd name="connsiteY4" fmla="*/ 47162 h 2079453"/>
              <a:gd name="connsiteX5" fmla="*/ 3104132 w 3104708"/>
              <a:gd name="connsiteY5" fmla="*/ 1146862 h 2079453"/>
              <a:gd name="connsiteX6" fmla="*/ 2336340 w 3104708"/>
              <a:gd name="connsiteY6" fmla="*/ 2066055 h 2079453"/>
              <a:gd name="connsiteX7" fmla="*/ 1322247 w 3104708"/>
              <a:gd name="connsiteY7" fmla="*/ 1227252 h 2079453"/>
              <a:gd name="connsiteX8" fmla="*/ 774700 w 3104708"/>
              <a:gd name="connsiteY8" fmla="*/ 1132808 h 2079453"/>
              <a:gd name="connsiteX9" fmla="*/ 787400 w 3104708"/>
              <a:gd name="connsiteY9" fmla="*/ 1729708 h 2079453"/>
              <a:gd name="connsiteX10" fmla="*/ 609600 w 3104708"/>
              <a:gd name="connsiteY10" fmla="*/ 1227756 h 2079453"/>
              <a:gd name="connsiteX11" fmla="*/ 368300 w 3104708"/>
              <a:gd name="connsiteY11" fmla="*/ 1475708 h 2079453"/>
              <a:gd name="connsiteX12" fmla="*/ 508000 w 3104708"/>
              <a:gd name="connsiteY12" fmla="*/ 1132808 h 2079453"/>
              <a:gd name="connsiteX13" fmla="*/ 0 w 3104708"/>
              <a:gd name="connsiteY13" fmla="*/ 713708 h 2079453"/>
              <a:gd name="connsiteX14" fmla="*/ 560747 w 3104708"/>
              <a:gd name="connsiteY14" fmla="*/ 949062 h 2079453"/>
              <a:gd name="connsiteX0" fmla="*/ 560747 w 3104708"/>
              <a:gd name="connsiteY0" fmla="*/ 901900 h 2032291"/>
              <a:gd name="connsiteX1" fmla="*/ 647700 w 3104708"/>
              <a:gd name="connsiteY1" fmla="*/ 336346 h 2032291"/>
              <a:gd name="connsiteX2" fmla="*/ 762000 w 3104708"/>
              <a:gd name="connsiteY2" fmla="*/ 945946 h 2032291"/>
              <a:gd name="connsiteX3" fmla="*/ 1325182 w 3104708"/>
              <a:gd name="connsiteY3" fmla="*/ 816729 h 2032291"/>
              <a:gd name="connsiteX4" fmla="*/ 2329775 w 3104708"/>
              <a:gd name="connsiteY4" fmla="*/ 0 h 2032291"/>
              <a:gd name="connsiteX5" fmla="*/ 3104132 w 3104708"/>
              <a:gd name="connsiteY5" fmla="*/ 1099700 h 2032291"/>
              <a:gd name="connsiteX6" fmla="*/ 2336340 w 3104708"/>
              <a:gd name="connsiteY6" fmla="*/ 2018893 h 2032291"/>
              <a:gd name="connsiteX7" fmla="*/ 1322247 w 3104708"/>
              <a:gd name="connsiteY7" fmla="*/ 1180090 h 2032291"/>
              <a:gd name="connsiteX8" fmla="*/ 774700 w 3104708"/>
              <a:gd name="connsiteY8" fmla="*/ 1085646 h 2032291"/>
              <a:gd name="connsiteX9" fmla="*/ 787400 w 3104708"/>
              <a:gd name="connsiteY9" fmla="*/ 1682546 h 2032291"/>
              <a:gd name="connsiteX10" fmla="*/ 609600 w 3104708"/>
              <a:gd name="connsiteY10" fmla="*/ 1180594 h 2032291"/>
              <a:gd name="connsiteX11" fmla="*/ 368300 w 3104708"/>
              <a:gd name="connsiteY11" fmla="*/ 1428546 h 2032291"/>
              <a:gd name="connsiteX12" fmla="*/ 508000 w 3104708"/>
              <a:gd name="connsiteY12" fmla="*/ 1085646 h 2032291"/>
              <a:gd name="connsiteX13" fmla="*/ 0 w 3104708"/>
              <a:gd name="connsiteY13" fmla="*/ 666546 h 2032291"/>
              <a:gd name="connsiteX14" fmla="*/ 560747 w 3104708"/>
              <a:gd name="connsiteY14" fmla="*/ 901900 h 203229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1099700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04708"/>
              <a:gd name="connsiteY0" fmla="*/ 901900 h 2021521"/>
              <a:gd name="connsiteX1" fmla="*/ 647700 w 3104708"/>
              <a:gd name="connsiteY1" fmla="*/ 336346 h 2021521"/>
              <a:gd name="connsiteX2" fmla="*/ 762000 w 3104708"/>
              <a:gd name="connsiteY2" fmla="*/ 945946 h 2021521"/>
              <a:gd name="connsiteX3" fmla="*/ 1325182 w 3104708"/>
              <a:gd name="connsiteY3" fmla="*/ 816729 h 2021521"/>
              <a:gd name="connsiteX4" fmla="*/ 2329775 w 3104708"/>
              <a:gd name="connsiteY4" fmla="*/ 0 h 2021521"/>
              <a:gd name="connsiteX5" fmla="*/ 3104132 w 3104708"/>
              <a:gd name="connsiteY5" fmla="*/ 893271 h 2021521"/>
              <a:gd name="connsiteX6" fmla="*/ 2336340 w 3104708"/>
              <a:gd name="connsiteY6" fmla="*/ 2018893 h 2021521"/>
              <a:gd name="connsiteX7" fmla="*/ 1322247 w 3104708"/>
              <a:gd name="connsiteY7" fmla="*/ 1180090 h 2021521"/>
              <a:gd name="connsiteX8" fmla="*/ 774700 w 3104708"/>
              <a:gd name="connsiteY8" fmla="*/ 1085646 h 2021521"/>
              <a:gd name="connsiteX9" fmla="*/ 787400 w 3104708"/>
              <a:gd name="connsiteY9" fmla="*/ 1682546 h 2021521"/>
              <a:gd name="connsiteX10" fmla="*/ 609600 w 3104708"/>
              <a:gd name="connsiteY10" fmla="*/ 1180594 h 2021521"/>
              <a:gd name="connsiteX11" fmla="*/ 368300 w 3104708"/>
              <a:gd name="connsiteY11" fmla="*/ 1428546 h 2021521"/>
              <a:gd name="connsiteX12" fmla="*/ 508000 w 3104708"/>
              <a:gd name="connsiteY12" fmla="*/ 1085646 h 2021521"/>
              <a:gd name="connsiteX13" fmla="*/ 0 w 3104708"/>
              <a:gd name="connsiteY13" fmla="*/ 666546 h 2021521"/>
              <a:gd name="connsiteX14" fmla="*/ 560747 w 3104708"/>
              <a:gd name="connsiteY14" fmla="*/ 901900 h 2021521"/>
              <a:gd name="connsiteX0" fmla="*/ 560747 w 3193399"/>
              <a:gd name="connsiteY0" fmla="*/ 901900 h 2021521"/>
              <a:gd name="connsiteX1" fmla="*/ 647700 w 3193399"/>
              <a:gd name="connsiteY1" fmla="*/ 336346 h 2021521"/>
              <a:gd name="connsiteX2" fmla="*/ 762000 w 3193399"/>
              <a:gd name="connsiteY2" fmla="*/ 945946 h 2021521"/>
              <a:gd name="connsiteX3" fmla="*/ 1325182 w 3193399"/>
              <a:gd name="connsiteY3" fmla="*/ 816729 h 2021521"/>
              <a:gd name="connsiteX4" fmla="*/ 2329775 w 3193399"/>
              <a:gd name="connsiteY4" fmla="*/ 0 h 2021521"/>
              <a:gd name="connsiteX5" fmla="*/ 3192823 w 3193399"/>
              <a:gd name="connsiteY5" fmla="*/ 892910 h 2021521"/>
              <a:gd name="connsiteX6" fmla="*/ 2336340 w 3193399"/>
              <a:gd name="connsiteY6" fmla="*/ 2018893 h 2021521"/>
              <a:gd name="connsiteX7" fmla="*/ 1322247 w 3193399"/>
              <a:gd name="connsiteY7" fmla="*/ 1180090 h 2021521"/>
              <a:gd name="connsiteX8" fmla="*/ 774700 w 3193399"/>
              <a:gd name="connsiteY8" fmla="*/ 1085646 h 2021521"/>
              <a:gd name="connsiteX9" fmla="*/ 787400 w 3193399"/>
              <a:gd name="connsiteY9" fmla="*/ 1682546 h 2021521"/>
              <a:gd name="connsiteX10" fmla="*/ 609600 w 3193399"/>
              <a:gd name="connsiteY10" fmla="*/ 1180594 h 2021521"/>
              <a:gd name="connsiteX11" fmla="*/ 368300 w 3193399"/>
              <a:gd name="connsiteY11" fmla="*/ 1428546 h 2021521"/>
              <a:gd name="connsiteX12" fmla="*/ 508000 w 3193399"/>
              <a:gd name="connsiteY12" fmla="*/ 1085646 h 2021521"/>
              <a:gd name="connsiteX13" fmla="*/ 0 w 3193399"/>
              <a:gd name="connsiteY13" fmla="*/ 666546 h 2021521"/>
              <a:gd name="connsiteX14" fmla="*/ 560747 w 3193399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25182 w 3209450"/>
              <a:gd name="connsiteY3" fmla="*/ 816729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22247 w 3209450"/>
              <a:gd name="connsiteY7" fmla="*/ 1180090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22247 w 3209450"/>
              <a:gd name="connsiteY7" fmla="*/ 1219926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168676"/>
              <a:gd name="connsiteX1" fmla="*/ 647700 w 3209450"/>
              <a:gd name="connsiteY1" fmla="*/ 376182 h 2168676"/>
              <a:gd name="connsiteX2" fmla="*/ 762000 w 3209450"/>
              <a:gd name="connsiteY2" fmla="*/ 985782 h 2168676"/>
              <a:gd name="connsiteX3" fmla="*/ 1360049 w 3209450"/>
              <a:gd name="connsiteY3" fmla="*/ 667078 h 2168676"/>
              <a:gd name="connsiteX4" fmla="*/ 2329775 w 3209450"/>
              <a:gd name="connsiteY4" fmla="*/ 39836 h 2168676"/>
              <a:gd name="connsiteX5" fmla="*/ 3208874 w 3209450"/>
              <a:gd name="connsiteY5" fmla="*/ 992844 h 2168676"/>
              <a:gd name="connsiteX6" fmla="*/ 2336340 w 3209450"/>
              <a:gd name="connsiteY6" fmla="*/ 2058729 h 2168676"/>
              <a:gd name="connsiteX7" fmla="*/ 1318144 w 3209450"/>
              <a:gd name="connsiteY7" fmla="*/ 1340178 h 2168676"/>
              <a:gd name="connsiteX8" fmla="*/ 774700 w 3209450"/>
              <a:gd name="connsiteY8" fmla="*/ 1125482 h 2168676"/>
              <a:gd name="connsiteX9" fmla="*/ 787400 w 3209450"/>
              <a:gd name="connsiteY9" fmla="*/ 1722382 h 2168676"/>
              <a:gd name="connsiteX10" fmla="*/ 609600 w 3209450"/>
              <a:gd name="connsiteY10" fmla="*/ 1220430 h 2168676"/>
              <a:gd name="connsiteX11" fmla="*/ 368300 w 3209450"/>
              <a:gd name="connsiteY11" fmla="*/ 1468382 h 2168676"/>
              <a:gd name="connsiteX12" fmla="*/ 508000 w 3209450"/>
              <a:gd name="connsiteY12" fmla="*/ 1125482 h 2168676"/>
              <a:gd name="connsiteX13" fmla="*/ 0 w 3209450"/>
              <a:gd name="connsiteY13" fmla="*/ 706382 h 2168676"/>
              <a:gd name="connsiteX14" fmla="*/ 560747 w 3209450"/>
              <a:gd name="connsiteY14" fmla="*/ 941736 h 2168676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41736 h 2061357"/>
              <a:gd name="connsiteX1" fmla="*/ 647700 w 3209450"/>
              <a:gd name="connsiteY1" fmla="*/ 376182 h 2061357"/>
              <a:gd name="connsiteX2" fmla="*/ 762000 w 3209450"/>
              <a:gd name="connsiteY2" fmla="*/ 985782 h 2061357"/>
              <a:gd name="connsiteX3" fmla="*/ 1360049 w 3209450"/>
              <a:gd name="connsiteY3" fmla="*/ 667078 h 2061357"/>
              <a:gd name="connsiteX4" fmla="*/ 2329775 w 3209450"/>
              <a:gd name="connsiteY4" fmla="*/ 39836 h 2061357"/>
              <a:gd name="connsiteX5" fmla="*/ 3208874 w 3209450"/>
              <a:gd name="connsiteY5" fmla="*/ 992844 h 2061357"/>
              <a:gd name="connsiteX6" fmla="*/ 2336340 w 3209450"/>
              <a:gd name="connsiteY6" fmla="*/ 2058729 h 2061357"/>
              <a:gd name="connsiteX7" fmla="*/ 1318144 w 3209450"/>
              <a:gd name="connsiteY7" fmla="*/ 1340178 h 2061357"/>
              <a:gd name="connsiteX8" fmla="*/ 774700 w 3209450"/>
              <a:gd name="connsiteY8" fmla="*/ 1125482 h 2061357"/>
              <a:gd name="connsiteX9" fmla="*/ 787400 w 3209450"/>
              <a:gd name="connsiteY9" fmla="*/ 1722382 h 2061357"/>
              <a:gd name="connsiteX10" fmla="*/ 609600 w 3209450"/>
              <a:gd name="connsiteY10" fmla="*/ 1220430 h 2061357"/>
              <a:gd name="connsiteX11" fmla="*/ 368300 w 3209450"/>
              <a:gd name="connsiteY11" fmla="*/ 1468382 h 2061357"/>
              <a:gd name="connsiteX12" fmla="*/ 508000 w 3209450"/>
              <a:gd name="connsiteY12" fmla="*/ 1125482 h 2061357"/>
              <a:gd name="connsiteX13" fmla="*/ 0 w 3209450"/>
              <a:gd name="connsiteY13" fmla="*/ 706382 h 2061357"/>
              <a:gd name="connsiteX14" fmla="*/ 560747 w 3209450"/>
              <a:gd name="connsiteY14" fmla="*/ 941736 h 2061357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62000 w 3209450"/>
              <a:gd name="connsiteY2" fmla="*/ 945946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68300 w 3209450"/>
              <a:gd name="connsiteY11" fmla="*/ 1428546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0747 w 3209450"/>
              <a:gd name="connsiteY0" fmla="*/ 901900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0747 w 3209450"/>
              <a:gd name="connsiteY14" fmla="*/ 901900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636892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508000 w 3209450"/>
              <a:gd name="connsiteY12" fmla="*/ 1085646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09600 w 3209450"/>
              <a:gd name="connsiteY10" fmla="*/ 1180594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80039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563850 w 3209450"/>
              <a:gd name="connsiteY0" fmla="*/ 819557 h 2021521"/>
              <a:gd name="connsiteX1" fmla="*/ 647700 w 3209450"/>
              <a:gd name="connsiteY1" fmla="*/ 336346 h 2021521"/>
              <a:gd name="connsiteX2" fmla="*/ 773376 w 3209450"/>
              <a:gd name="connsiteY2" fmla="*/ 819557 h 2021521"/>
              <a:gd name="connsiteX3" fmla="*/ 1360049 w 3209450"/>
              <a:gd name="connsiteY3" fmla="*/ 627242 h 2021521"/>
              <a:gd name="connsiteX4" fmla="*/ 2329775 w 3209450"/>
              <a:gd name="connsiteY4" fmla="*/ 0 h 2021521"/>
              <a:gd name="connsiteX5" fmla="*/ 3208874 w 3209450"/>
              <a:gd name="connsiteY5" fmla="*/ 953008 h 2021521"/>
              <a:gd name="connsiteX6" fmla="*/ 2336340 w 3209450"/>
              <a:gd name="connsiteY6" fmla="*/ 2018893 h 2021521"/>
              <a:gd name="connsiteX7" fmla="*/ 1318144 w 3209450"/>
              <a:gd name="connsiteY7" fmla="*/ 1300342 h 2021521"/>
              <a:gd name="connsiteX8" fmla="*/ 774700 w 3209450"/>
              <a:gd name="connsiteY8" fmla="*/ 1085646 h 2021521"/>
              <a:gd name="connsiteX9" fmla="*/ 787400 w 3209450"/>
              <a:gd name="connsiteY9" fmla="*/ 1682546 h 2021521"/>
              <a:gd name="connsiteX10" fmla="*/ 647660 w 3209450"/>
              <a:gd name="connsiteY10" fmla="*/ 1300342 h 2021521"/>
              <a:gd name="connsiteX11" fmla="*/ 354756 w 3209450"/>
              <a:gd name="connsiteY11" fmla="*/ 1781128 h 2021521"/>
              <a:gd name="connsiteX12" fmla="*/ 438134 w 3209450"/>
              <a:gd name="connsiteY12" fmla="*/ 1108028 h 2021521"/>
              <a:gd name="connsiteX13" fmla="*/ 0 w 3209450"/>
              <a:gd name="connsiteY13" fmla="*/ 666546 h 2021521"/>
              <a:gd name="connsiteX14" fmla="*/ 563850 w 3209450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35241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3106557"/>
              <a:gd name="connsiteY0" fmla="*/ 819557 h 2021521"/>
              <a:gd name="connsiteX1" fmla="*/ 544807 w 3106557"/>
              <a:gd name="connsiteY1" fmla="*/ 336346 h 2021521"/>
              <a:gd name="connsiteX2" fmla="*/ 670483 w 3106557"/>
              <a:gd name="connsiteY2" fmla="*/ 819557 h 2021521"/>
              <a:gd name="connsiteX3" fmla="*/ 1257156 w 3106557"/>
              <a:gd name="connsiteY3" fmla="*/ 627242 h 2021521"/>
              <a:gd name="connsiteX4" fmla="*/ 2226882 w 3106557"/>
              <a:gd name="connsiteY4" fmla="*/ 0 h 2021521"/>
              <a:gd name="connsiteX5" fmla="*/ 3105981 w 3106557"/>
              <a:gd name="connsiteY5" fmla="*/ 953008 h 2021521"/>
              <a:gd name="connsiteX6" fmla="*/ 2233447 w 3106557"/>
              <a:gd name="connsiteY6" fmla="*/ 2018893 h 2021521"/>
              <a:gd name="connsiteX7" fmla="*/ 1215251 w 3106557"/>
              <a:gd name="connsiteY7" fmla="*/ 1300342 h 2021521"/>
              <a:gd name="connsiteX8" fmla="*/ 671807 w 3106557"/>
              <a:gd name="connsiteY8" fmla="*/ 1085646 h 2021521"/>
              <a:gd name="connsiteX9" fmla="*/ 684507 w 3106557"/>
              <a:gd name="connsiteY9" fmla="*/ 1682546 h 2021521"/>
              <a:gd name="connsiteX10" fmla="*/ 544767 w 3106557"/>
              <a:gd name="connsiteY10" fmla="*/ 1300342 h 2021521"/>
              <a:gd name="connsiteX11" fmla="*/ 251863 w 3106557"/>
              <a:gd name="connsiteY11" fmla="*/ 1781128 h 2021521"/>
              <a:gd name="connsiteX12" fmla="*/ 377146 w 3106557"/>
              <a:gd name="connsiteY12" fmla="*/ 1108028 h 2021521"/>
              <a:gd name="connsiteX13" fmla="*/ 0 w 3106557"/>
              <a:gd name="connsiteY13" fmla="*/ 338771 h 2021521"/>
              <a:gd name="connsiteX14" fmla="*/ 460957 w 3106557"/>
              <a:gd name="connsiteY14" fmla="*/ 819557 h 2021521"/>
              <a:gd name="connsiteX0" fmla="*/ 460957 w 2402052"/>
              <a:gd name="connsiteY0" fmla="*/ 819557 h 2018892"/>
              <a:gd name="connsiteX1" fmla="*/ 544807 w 2402052"/>
              <a:gd name="connsiteY1" fmla="*/ 336346 h 2018892"/>
              <a:gd name="connsiteX2" fmla="*/ 670483 w 2402052"/>
              <a:gd name="connsiteY2" fmla="*/ 819557 h 2018892"/>
              <a:gd name="connsiteX3" fmla="*/ 1257156 w 2402052"/>
              <a:gd name="connsiteY3" fmla="*/ 627242 h 2018892"/>
              <a:gd name="connsiteX4" fmla="*/ 2226882 w 2402052"/>
              <a:gd name="connsiteY4" fmla="*/ 0 h 2018892"/>
              <a:gd name="connsiteX5" fmla="*/ 2233447 w 2402052"/>
              <a:gd name="connsiteY5" fmla="*/ 2018893 h 2018892"/>
              <a:gd name="connsiteX6" fmla="*/ 1215251 w 2402052"/>
              <a:gd name="connsiteY6" fmla="*/ 1300342 h 2018892"/>
              <a:gd name="connsiteX7" fmla="*/ 671807 w 2402052"/>
              <a:gd name="connsiteY7" fmla="*/ 1085646 h 2018892"/>
              <a:gd name="connsiteX8" fmla="*/ 684507 w 2402052"/>
              <a:gd name="connsiteY8" fmla="*/ 1682546 h 2018892"/>
              <a:gd name="connsiteX9" fmla="*/ 544767 w 2402052"/>
              <a:gd name="connsiteY9" fmla="*/ 1300342 h 2018892"/>
              <a:gd name="connsiteX10" fmla="*/ 251863 w 2402052"/>
              <a:gd name="connsiteY10" fmla="*/ 1781128 h 2018892"/>
              <a:gd name="connsiteX11" fmla="*/ 377146 w 2402052"/>
              <a:gd name="connsiteY11" fmla="*/ 1108028 h 2018892"/>
              <a:gd name="connsiteX12" fmla="*/ 0 w 2402052"/>
              <a:gd name="connsiteY12" fmla="*/ 338771 h 2018892"/>
              <a:gd name="connsiteX13" fmla="*/ 460957 w 2402052"/>
              <a:gd name="connsiteY13" fmla="*/ 819557 h 2018892"/>
              <a:gd name="connsiteX0" fmla="*/ 460957 w 2226882"/>
              <a:gd name="connsiteY0" fmla="*/ 819557 h 1781128"/>
              <a:gd name="connsiteX1" fmla="*/ 544807 w 2226882"/>
              <a:gd name="connsiteY1" fmla="*/ 336346 h 1781128"/>
              <a:gd name="connsiteX2" fmla="*/ 670483 w 2226882"/>
              <a:gd name="connsiteY2" fmla="*/ 819557 h 1781128"/>
              <a:gd name="connsiteX3" fmla="*/ 1257156 w 2226882"/>
              <a:gd name="connsiteY3" fmla="*/ 627242 h 1781128"/>
              <a:gd name="connsiteX4" fmla="*/ 2226882 w 2226882"/>
              <a:gd name="connsiteY4" fmla="*/ 0 h 1781128"/>
              <a:gd name="connsiteX5" fmla="*/ 1215251 w 2226882"/>
              <a:gd name="connsiteY5" fmla="*/ 1300342 h 1781128"/>
              <a:gd name="connsiteX6" fmla="*/ 671807 w 2226882"/>
              <a:gd name="connsiteY6" fmla="*/ 1085646 h 1781128"/>
              <a:gd name="connsiteX7" fmla="*/ 684507 w 2226882"/>
              <a:gd name="connsiteY7" fmla="*/ 1682546 h 1781128"/>
              <a:gd name="connsiteX8" fmla="*/ 544767 w 2226882"/>
              <a:gd name="connsiteY8" fmla="*/ 1300342 h 1781128"/>
              <a:gd name="connsiteX9" fmla="*/ 251863 w 2226882"/>
              <a:gd name="connsiteY9" fmla="*/ 1781128 h 1781128"/>
              <a:gd name="connsiteX10" fmla="*/ 377146 w 2226882"/>
              <a:gd name="connsiteY10" fmla="*/ 1108028 h 1781128"/>
              <a:gd name="connsiteX11" fmla="*/ 0 w 2226882"/>
              <a:gd name="connsiteY11" fmla="*/ 338771 h 1781128"/>
              <a:gd name="connsiteX12" fmla="*/ 460957 w 2226882"/>
              <a:gd name="connsiteY12" fmla="*/ 819557 h 1781128"/>
              <a:gd name="connsiteX0" fmla="*/ 460957 w 1347951"/>
              <a:gd name="connsiteY0" fmla="*/ 483212 h 1444783"/>
              <a:gd name="connsiteX1" fmla="*/ 544807 w 1347951"/>
              <a:gd name="connsiteY1" fmla="*/ 1 h 1444783"/>
              <a:gd name="connsiteX2" fmla="*/ 670483 w 1347951"/>
              <a:gd name="connsiteY2" fmla="*/ 483212 h 1444783"/>
              <a:gd name="connsiteX3" fmla="*/ 1257156 w 1347951"/>
              <a:gd name="connsiteY3" fmla="*/ 290897 h 1444783"/>
              <a:gd name="connsiteX4" fmla="*/ 1215251 w 1347951"/>
              <a:gd name="connsiteY4" fmla="*/ 963997 h 1444783"/>
              <a:gd name="connsiteX5" fmla="*/ 671807 w 1347951"/>
              <a:gd name="connsiteY5" fmla="*/ 749301 h 1444783"/>
              <a:gd name="connsiteX6" fmla="*/ 684507 w 1347951"/>
              <a:gd name="connsiteY6" fmla="*/ 1346201 h 1444783"/>
              <a:gd name="connsiteX7" fmla="*/ 544767 w 1347951"/>
              <a:gd name="connsiteY7" fmla="*/ 963997 h 1444783"/>
              <a:gd name="connsiteX8" fmla="*/ 251863 w 1347951"/>
              <a:gd name="connsiteY8" fmla="*/ 1444783 h 1444783"/>
              <a:gd name="connsiteX9" fmla="*/ 377146 w 1347951"/>
              <a:gd name="connsiteY9" fmla="*/ 771683 h 1444783"/>
              <a:gd name="connsiteX10" fmla="*/ 0 w 1347951"/>
              <a:gd name="connsiteY10" fmla="*/ 2426 h 1444783"/>
              <a:gd name="connsiteX11" fmla="*/ 460957 w 1347951"/>
              <a:gd name="connsiteY11" fmla="*/ 483212 h 1444783"/>
              <a:gd name="connsiteX0" fmla="*/ 460957 w 1215251"/>
              <a:gd name="connsiteY0" fmla="*/ 483212 h 1444783"/>
              <a:gd name="connsiteX1" fmla="*/ 544807 w 1215251"/>
              <a:gd name="connsiteY1" fmla="*/ 1 h 1444783"/>
              <a:gd name="connsiteX2" fmla="*/ 670483 w 1215251"/>
              <a:gd name="connsiteY2" fmla="*/ 483212 h 1444783"/>
              <a:gd name="connsiteX3" fmla="*/ 1215251 w 1215251"/>
              <a:gd name="connsiteY3" fmla="*/ 963997 h 1444783"/>
              <a:gd name="connsiteX4" fmla="*/ 671807 w 1215251"/>
              <a:gd name="connsiteY4" fmla="*/ 749301 h 1444783"/>
              <a:gd name="connsiteX5" fmla="*/ 684507 w 1215251"/>
              <a:gd name="connsiteY5" fmla="*/ 1346201 h 1444783"/>
              <a:gd name="connsiteX6" fmla="*/ 544767 w 1215251"/>
              <a:gd name="connsiteY6" fmla="*/ 963997 h 1444783"/>
              <a:gd name="connsiteX7" fmla="*/ 251863 w 1215251"/>
              <a:gd name="connsiteY7" fmla="*/ 1444783 h 1444783"/>
              <a:gd name="connsiteX8" fmla="*/ 377146 w 1215251"/>
              <a:gd name="connsiteY8" fmla="*/ 771683 h 1444783"/>
              <a:gd name="connsiteX9" fmla="*/ 0 w 1215251"/>
              <a:gd name="connsiteY9" fmla="*/ 2426 h 1444783"/>
              <a:gd name="connsiteX10" fmla="*/ 460957 w 1215251"/>
              <a:gd name="connsiteY10" fmla="*/ 483212 h 1444783"/>
              <a:gd name="connsiteX0" fmla="*/ 460957 w 1118236"/>
              <a:gd name="connsiteY0" fmla="*/ 846931 h 1808502"/>
              <a:gd name="connsiteX1" fmla="*/ 544807 w 1118236"/>
              <a:gd name="connsiteY1" fmla="*/ 363720 h 1808502"/>
              <a:gd name="connsiteX2" fmla="*/ 670483 w 1118236"/>
              <a:gd name="connsiteY2" fmla="*/ 846931 h 1808502"/>
              <a:gd name="connsiteX3" fmla="*/ 1118236 w 1118236"/>
              <a:gd name="connsiteY3" fmla="*/ 460079 h 1808502"/>
              <a:gd name="connsiteX4" fmla="*/ 671807 w 1118236"/>
              <a:gd name="connsiteY4" fmla="*/ 1113020 h 1808502"/>
              <a:gd name="connsiteX5" fmla="*/ 684507 w 1118236"/>
              <a:gd name="connsiteY5" fmla="*/ 1709920 h 1808502"/>
              <a:gd name="connsiteX6" fmla="*/ 544767 w 1118236"/>
              <a:gd name="connsiteY6" fmla="*/ 1327716 h 1808502"/>
              <a:gd name="connsiteX7" fmla="*/ 251863 w 1118236"/>
              <a:gd name="connsiteY7" fmla="*/ 1808502 h 1808502"/>
              <a:gd name="connsiteX8" fmla="*/ 377146 w 1118236"/>
              <a:gd name="connsiteY8" fmla="*/ 1135402 h 1808502"/>
              <a:gd name="connsiteX9" fmla="*/ 0 w 1118236"/>
              <a:gd name="connsiteY9" fmla="*/ 366145 h 1808502"/>
              <a:gd name="connsiteX10" fmla="*/ 460957 w 1118236"/>
              <a:gd name="connsiteY10" fmla="*/ 846931 h 1808502"/>
              <a:gd name="connsiteX0" fmla="*/ 460957 w 1118236"/>
              <a:gd name="connsiteY0" fmla="*/ 483212 h 1444783"/>
              <a:gd name="connsiteX1" fmla="*/ 544807 w 1118236"/>
              <a:gd name="connsiteY1" fmla="*/ 1 h 1444783"/>
              <a:gd name="connsiteX2" fmla="*/ 670483 w 1118236"/>
              <a:gd name="connsiteY2" fmla="*/ 483212 h 1444783"/>
              <a:gd name="connsiteX3" fmla="*/ 1118236 w 1118236"/>
              <a:gd name="connsiteY3" fmla="*/ 96360 h 1444783"/>
              <a:gd name="connsiteX4" fmla="*/ 671807 w 1118236"/>
              <a:gd name="connsiteY4" fmla="*/ 749301 h 1444783"/>
              <a:gd name="connsiteX5" fmla="*/ 684507 w 1118236"/>
              <a:gd name="connsiteY5" fmla="*/ 1346201 h 1444783"/>
              <a:gd name="connsiteX6" fmla="*/ 544767 w 1118236"/>
              <a:gd name="connsiteY6" fmla="*/ 963997 h 1444783"/>
              <a:gd name="connsiteX7" fmla="*/ 251863 w 1118236"/>
              <a:gd name="connsiteY7" fmla="*/ 1444783 h 1444783"/>
              <a:gd name="connsiteX8" fmla="*/ 377146 w 1118236"/>
              <a:gd name="connsiteY8" fmla="*/ 771683 h 1444783"/>
              <a:gd name="connsiteX9" fmla="*/ 0 w 1118236"/>
              <a:gd name="connsiteY9" fmla="*/ 2426 h 1444783"/>
              <a:gd name="connsiteX10" fmla="*/ 460957 w 1118236"/>
              <a:gd name="connsiteY10" fmla="*/ 483212 h 144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236" h="1444783">
                <a:moveTo>
                  <a:pt x="460957" y="483212"/>
                </a:moveTo>
                <a:cubicBezTo>
                  <a:pt x="520606" y="454358"/>
                  <a:pt x="516857" y="161071"/>
                  <a:pt x="544807" y="1"/>
                </a:cubicBezTo>
                <a:cubicBezTo>
                  <a:pt x="586699" y="161071"/>
                  <a:pt x="578920" y="382240"/>
                  <a:pt x="670483" y="483212"/>
                </a:cubicBezTo>
                <a:cubicBezTo>
                  <a:pt x="782224" y="643878"/>
                  <a:pt x="1118015" y="52012"/>
                  <a:pt x="1118236" y="96360"/>
                </a:cubicBezTo>
                <a:cubicBezTo>
                  <a:pt x="914967" y="546344"/>
                  <a:pt x="760218" y="650809"/>
                  <a:pt x="671807" y="749301"/>
                </a:cubicBezTo>
                <a:cubicBezTo>
                  <a:pt x="601093" y="840091"/>
                  <a:pt x="627499" y="1022326"/>
                  <a:pt x="684507" y="1346201"/>
                </a:cubicBezTo>
                <a:cubicBezTo>
                  <a:pt x="625240" y="1178884"/>
                  <a:pt x="637293" y="1035157"/>
                  <a:pt x="544767" y="963997"/>
                </a:cubicBezTo>
                <a:cubicBezTo>
                  <a:pt x="457896" y="938471"/>
                  <a:pt x="360199" y="1141065"/>
                  <a:pt x="251863" y="1444783"/>
                </a:cubicBezTo>
                <a:cubicBezTo>
                  <a:pt x="348319" y="1102109"/>
                  <a:pt x="376901" y="941369"/>
                  <a:pt x="377146" y="771683"/>
                </a:cubicBezTo>
                <a:cubicBezTo>
                  <a:pt x="390507" y="488108"/>
                  <a:pt x="175973" y="322781"/>
                  <a:pt x="0" y="2426"/>
                </a:cubicBezTo>
                <a:cubicBezTo>
                  <a:pt x="210124" y="245744"/>
                  <a:pt x="378329" y="492667"/>
                  <a:pt x="460957" y="48321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 rot="16200000">
            <a:off x="2123716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/>
          <p:cNvSpPr/>
          <p:nvPr/>
        </p:nvSpPr>
        <p:spPr>
          <a:xfrm rot="16200000">
            <a:off x="2123716" y="191682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 rot="16200000">
            <a:off x="2123716" y="234886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 rot="16200000">
            <a:off x="2123716" y="2780916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 rot="16200000">
            <a:off x="2123716" y="3212964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 rot="16200000">
            <a:off x="2123716" y="3645012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kinetics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 rot="16200000">
            <a:off x="1408924" y="2199563"/>
            <a:ext cx="360040" cy="51465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 rot="16200000">
            <a:off x="1580475" y="2460062"/>
            <a:ext cx="360040" cy="8577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 rot="16200000">
            <a:off x="1580475" y="3324158"/>
            <a:ext cx="360040" cy="857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 rot="16200000">
            <a:off x="1980759" y="2491826"/>
            <a:ext cx="360040" cy="165832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 rot="16200000">
            <a:off x="1351738" y="3984941"/>
            <a:ext cx="360040" cy="4002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 rot="16200000">
            <a:off x="1580475" y="4188254"/>
            <a:ext cx="360040" cy="857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307274" y="1124744"/>
            <a:ext cx="42251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Concentration of opsin in space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 and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hteck 17"/>
          <p:cNvSpPr/>
          <p:nvPr/>
        </p:nvSpPr>
        <p:spPr>
          <a:xfrm rot="16200000">
            <a:off x="4860020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 rot="16200000">
            <a:off x="4860020" y="191682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 rot="16200000">
            <a:off x="4860020" y="234886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 rot="16200000">
            <a:off x="4860020" y="2780916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 rot="16200000">
            <a:off x="4860020" y="3212964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 rot="16200000">
            <a:off x="4860020" y="3645012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 rot="16200000">
            <a:off x="4145228" y="2199563"/>
            <a:ext cx="360040" cy="51465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 rot="16200000">
            <a:off x="4195457" y="2581385"/>
            <a:ext cx="360040" cy="615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 rot="16200000">
            <a:off x="4431145" y="3209792"/>
            <a:ext cx="360040" cy="10864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 rot="16200000">
            <a:off x="4659878" y="2549010"/>
            <a:ext cx="360040" cy="1543955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 rot="16200000">
            <a:off x="4088042" y="3984941"/>
            <a:ext cx="360040" cy="4002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 rot="16200000">
            <a:off x="4316779" y="4188254"/>
            <a:ext cx="360040" cy="857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 rot="16200000">
            <a:off x="7596823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 rot="16200000">
            <a:off x="7596823" y="191682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/>
          <p:cNvSpPr/>
          <p:nvPr/>
        </p:nvSpPr>
        <p:spPr>
          <a:xfrm rot="16200000">
            <a:off x="7596823" y="234886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/>
          <p:cNvSpPr/>
          <p:nvPr/>
        </p:nvSpPr>
        <p:spPr>
          <a:xfrm rot="16200000">
            <a:off x="7596823" y="2780916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/>
          <p:cNvSpPr/>
          <p:nvPr/>
        </p:nvSpPr>
        <p:spPr>
          <a:xfrm rot="16200000">
            <a:off x="7596823" y="3212964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/>
          <p:cNvSpPr/>
          <p:nvPr/>
        </p:nvSpPr>
        <p:spPr>
          <a:xfrm rot="16200000">
            <a:off x="7596823" y="3645012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/>
          <p:cNvSpPr/>
          <p:nvPr/>
        </p:nvSpPr>
        <p:spPr>
          <a:xfrm rot="16200000">
            <a:off x="6882031" y="2199563"/>
            <a:ext cx="360040" cy="51465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 rot="16200000">
            <a:off x="6765219" y="2748423"/>
            <a:ext cx="360040" cy="281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/>
          <p:cNvSpPr/>
          <p:nvPr/>
        </p:nvSpPr>
        <p:spPr>
          <a:xfrm rot="16200000">
            <a:off x="7453866" y="2923874"/>
            <a:ext cx="360040" cy="16583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/>
          <p:cNvSpPr/>
          <p:nvPr/>
        </p:nvSpPr>
        <p:spPr>
          <a:xfrm rot="16200000">
            <a:off x="7508607" y="2437085"/>
            <a:ext cx="360040" cy="1767805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 rot="16200000">
            <a:off x="6824845" y="3984942"/>
            <a:ext cx="360040" cy="4002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 rot="16200000">
            <a:off x="7053582" y="4188254"/>
            <a:ext cx="360040" cy="857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721023" y="2318390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21023" y="2750440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721023" y="3182488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721023" y="3614536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(3, 0)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721023" y="4046584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(4, 0)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721023" y="4478632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(5, 0)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3438922" y="2318390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3438922" y="2750440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3438922" y="3182488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feld 52"/>
          <p:cNvSpPr txBox="1"/>
          <p:nvPr/>
        </p:nvSpPr>
        <p:spPr>
          <a:xfrm>
            <a:off x="3438922" y="3614536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(3, 1)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3438922" y="4046584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(4, 1)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3438922" y="4478632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(5, 1)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6193631" y="2318390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(0, 2)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6193631" y="2750440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(1, 2)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6193631" y="3182488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(2, 2)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6193631" y="3614536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(3, 2)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feld 59"/>
          <p:cNvSpPr txBox="1"/>
          <p:nvPr/>
        </p:nvSpPr>
        <p:spPr>
          <a:xfrm>
            <a:off x="6193631" y="4046584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(4, 2)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feld 60"/>
          <p:cNvSpPr txBox="1"/>
          <p:nvPr/>
        </p:nvSpPr>
        <p:spPr>
          <a:xfrm>
            <a:off x="6193631" y="4478632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(5, 2)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329354" y="1153319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Untertitel 2"/>
          <p:cNvSpPr txBox="1">
            <a:spLocks/>
          </p:cNvSpPr>
          <p:nvPr/>
        </p:nvSpPr>
        <p:spPr>
          <a:xfrm rot="16200000">
            <a:off x="150935" y="2787403"/>
            <a:ext cx="649987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Space </a:t>
            </a:r>
            <a:r>
              <a:rPr kumimoji="0" lang="de-DE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x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69" name="Untertitel 2"/>
          <p:cNvSpPr txBox="1">
            <a:spLocks/>
          </p:cNvSpPr>
          <p:nvPr/>
        </p:nvSpPr>
        <p:spPr>
          <a:xfrm>
            <a:off x="1122095" y="1844823"/>
            <a:ext cx="524181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Time </a:t>
            </a:r>
            <a:r>
              <a:rPr kumimoji="0" lang="de-DE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cxnSp>
        <p:nvCxnSpPr>
          <p:cNvPr id="72" name="Gerade Verbindung 71"/>
          <p:cNvCxnSpPr/>
          <p:nvPr/>
        </p:nvCxnSpPr>
        <p:spPr>
          <a:xfrm flipH="1">
            <a:off x="618064" y="1960265"/>
            <a:ext cx="40544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/>
          <p:cNvCxnSpPr/>
          <p:nvPr/>
        </p:nvCxnSpPr>
        <p:spPr>
          <a:xfrm flipV="1">
            <a:off x="454998" y="2141243"/>
            <a:ext cx="0" cy="3802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/>
          <p:cNvCxnSpPr/>
          <p:nvPr/>
        </p:nvCxnSpPr>
        <p:spPr>
          <a:xfrm flipV="1">
            <a:off x="448494" y="3264796"/>
            <a:ext cx="0" cy="183107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/>
          <p:cNvCxnSpPr/>
          <p:nvPr/>
        </p:nvCxnSpPr>
        <p:spPr>
          <a:xfrm flipH="1">
            <a:off x="1646276" y="1964987"/>
            <a:ext cx="724620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 rot="16200000">
            <a:off x="2123716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/>
          <p:cNvSpPr/>
          <p:nvPr/>
        </p:nvSpPr>
        <p:spPr>
          <a:xfrm rot="16200000">
            <a:off x="2123716" y="191682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 rot="16200000">
            <a:off x="2123716" y="234886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 rot="16200000">
            <a:off x="2123716" y="2780916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 rot="16200000">
            <a:off x="2123716" y="3212964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 rot="16200000">
            <a:off x="2123716" y="3645012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kinetics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 rot="16200000">
            <a:off x="1408924" y="2199563"/>
            <a:ext cx="360040" cy="51465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 rot="16200000">
            <a:off x="1580475" y="2460062"/>
            <a:ext cx="360040" cy="8577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 rot="16200000">
            <a:off x="1580475" y="3324158"/>
            <a:ext cx="360040" cy="857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 rot="16200000">
            <a:off x="1980759" y="2491826"/>
            <a:ext cx="360040" cy="165832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 rot="16200000">
            <a:off x="1351738" y="3984941"/>
            <a:ext cx="360040" cy="4002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 rot="16200000">
            <a:off x="1580475" y="4188254"/>
            <a:ext cx="360040" cy="8577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307274" y="478413"/>
            <a:ext cx="42251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Concentration of opsin in space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 and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hteck 17"/>
          <p:cNvSpPr/>
          <p:nvPr/>
        </p:nvSpPr>
        <p:spPr>
          <a:xfrm rot="16200000">
            <a:off x="4860020" y="1700794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 rot="16200000">
            <a:off x="4860020" y="2132844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 rot="16200000">
            <a:off x="4860020" y="2564892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 rot="16200000">
            <a:off x="4860020" y="299694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 rot="16200000">
            <a:off x="4860020" y="342898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 rot="16200000">
            <a:off x="4860020" y="3861036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 rot="16200000">
            <a:off x="4841607" y="2650054"/>
            <a:ext cx="36004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 rot="16200000">
            <a:off x="4640367" y="2928583"/>
            <a:ext cx="360040" cy="3527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 rot="16200000">
            <a:off x="5085598" y="3711732"/>
            <a:ext cx="360040" cy="5146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 rot="16200000">
            <a:off x="4895567" y="3458191"/>
            <a:ext cx="360040" cy="15764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 rot="16200000">
            <a:off x="4839606" y="4378248"/>
            <a:ext cx="36004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 rot="16200000">
            <a:off x="4568361" y="4584769"/>
            <a:ext cx="360040" cy="496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 rot="16200000">
            <a:off x="7596823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 rot="16200000">
            <a:off x="7596823" y="191682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/>
          <p:cNvSpPr/>
          <p:nvPr/>
        </p:nvSpPr>
        <p:spPr>
          <a:xfrm rot="16200000">
            <a:off x="7596823" y="234886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/>
          <p:cNvSpPr/>
          <p:nvPr/>
        </p:nvSpPr>
        <p:spPr>
          <a:xfrm rot="16200000">
            <a:off x="7596823" y="2780916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/>
          <p:cNvSpPr/>
          <p:nvPr/>
        </p:nvSpPr>
        <p:spPr>
          <a:xfrm rot="16200000">
            <a:off x="7596823" y="3212964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/>
          <p:cNvSpPr/>
          <p:nvPr/>
        </p:nvSpPr>
        <p:spPr>
          <a:xfrm rot="16200000">
            <a:off x="7596823" y="3645012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/>
          <p:cNvSpPr/>
          <p:nvPr/>
        </p:nvSpPr>
        <p:spPr>
          <a:xfrm rot="16200000">
            <a:off x="6882031" y="2199563"/>
            <a:ext cx="360040" cy="51465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 rot="16200000">
            <a:off x="6765219" y="2748423"/>
            <a:ext cx="360040" cy="281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/>
          <p:cNvSpPr/>
          <p:nvPr/>
        </p:nvSpPr>
        <p:spPr>
          <a:xfrm rot="16200000">
            <a:off x="7453866" y="2923874"/>
            <a:ext cx="360040" cy="16583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/>
          <p:cNvSpPr/>
          <p:nvPr/>
        </p:nvSpPr>
        <p:spPr>
          <a:xfrm rot="16200000">
            <a:off x="7508607" y="2437085"/>
            <a:ext cx="360040" cy="1767805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 rot="16200000">
            <a:off x="6824845" y="3984942"/>
            <a:ext cx="360040" cy="4002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 rot="16200000">
            <a:off x="6696476" y="4545361"/>
            <a:ext cx="360040" cy="1435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721023" y="2318390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21023" y="2750440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721023" y="3182488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721023" y="3614536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(3, 0)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721023" y="4046584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(4, 0)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721023" y="4478632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(5, 0)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3438922" y="2534414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3438922" y="2966464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3438922" y="3398512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feld 52"/>
          <p:cNvSpPr txBox="1"/>
          <p:nvPr/>
        </p:nvSpPr>
        <p:spPr>
          <a:xfrm>
            <a:off x="3438922" y="3830560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(3, 0)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3438922" y="4262608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(4, 0)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3438922" y="4694656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(5, 0)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6193631" y="2318390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6193631" y="2750440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6193631" y="3182488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6193631" y="3614536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(3, 1)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feld 59"/>
          <p:cNvSpPr txBox="1"/>
          <p:nvPr/>
        </p:nvSpPr>
        <p:spPr>
          <a:xfrm>
            <a:off x="6193631" y="4046584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(4, 1)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feld 60"/>
          <p:cNvSpPr txBox="1"/>
          <p:nvPr/>
        </p:nvSpPr>
        <p:spPr>
          <a:xfrm>
            <a:off x="6193631" y="4478632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(5, 1)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Untertitel 2"/>
          <p:cNvSpPr txBox="1">
            <a:spLocks/>
          </p:cNvSpPr>
          <p:nvPr/>
        </p:nvSpPr>
        <p:spPr>
          <a:xfrm rot="16200000">
            <a:off x="150935" y="2787403"/>
            <a:ext cx="649987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Space </a:t>
            </a:r>
            <a:r>
              <a:rPr kumimoji="0" lang="de-DE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x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63" name="Untertitel 2"/>
          <p:cNvSpPr txBox="1">
            <a:spLocks/>
          </p:cNvSpPr>
          <p:nvPr/>
        </p:nvSpPr>
        <p:spPr>
          <a:xfrm>
            <a:off x="1122095" y="1844823"/>
            <a:ext cx="524181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Time </a:t>
            </a:r>
            <a:r>
              <a:rPr kumimoji="0" lang="de-DE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1307274" y="1124744"/>
            <a:ext cx="499098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Change of opsin concentration in space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 and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329354" y="1153319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3465211" y="2564904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lipse 66"/>
          <p:cNvSpPr/>
          <p:nvPr/>
        </p:nvSpPr>
        <p:spPr>
          <a:xfrm>
            <a:off x="3465211" y="2999793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/>
          <p:cNvSpPr/>
          <p:nvPr/>
        </p:nvSpPr>
        <p:spPr>
          <a:xfrm>
            <a:off x="3465211" y="3425092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3465211" y="3864956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lipse 69"/>
          <p:cNvSpPr/>
          <p:nvPr/>
        </p:nvSpPr>
        <p:spPr>
          <a:xfrm>
            <a:off x="3465211" y="4297004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3465211" y="4725144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Gerade Verbindung 73"/>
          <p:cNvCxnSpPr/>
          <p:nvPr/>
        </p:nvCxnSpPr>
        <p:spPr>
          <a:xfrm>
            <a:off x="4999562" y="2420888"/>
            <a:ext cx="0" cy="26749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/>
          <p:cNvCxnSpPr/>
          <p:nvPr/>
        </p:nvCxnSpPr>
        <p:spPr>
          <a:xfrm flipV="1">
            <a:off x="448494" y="3264796"/>
            <a:ext cx="0" cy="183107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80"/>
          <p:cNvCxnSpPr/>
          <p:nvPr/>
        </p:nvCxnSpPr>
        <p:spPr>
          <a:xfrm flipH="1">
            <a:off x="618064" y="1960265"/>
            <a:ext cx="40544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81"/>
          <p:cNvCxnSpPr/>
          <p:nvPr/>
        </p:nvCxnSpPr>
        <p:spPr>
          <a:xfrm flipV="1">
            <a:off x="454998" y="2141243"/>
            <a:ext cx="0" cy="3802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/>
          <p:cNvCxnSpPr/>
          <p:nvPr/>
        </p:nvCxnSpPr>
        <p:spPr>
          <a:xfrm flipH="1">
            <a:off x="1646276" y="1964987"/>
            <a:ext cx="724620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 rot="16200000">
            <a:off x="2123716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kinetics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 rot="16200000">
            <a:off x="1408924" y="2199563"/>
            <a:ext cx="360040" cy="51465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307274" y="478413"/>
            <a:ext cx="22187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hteck 17"/>
          <p:cNvSpPr/>
          <p:nvPr/>
        </p:nvSpPr>
        <p:spPr>
          <a:xfrm rot="16200000">
            <a:off x="2123716" y="198882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 rot="16200000">
            <a:off x="2202622" y="2859820"/>
            <a:ext cx="360040" cy="202256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905892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905892" y="28224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1307274" y="1124744"/>
            <a:ext cx="29845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Change 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329354" y="1153319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932826" y="2852938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hteck 71"/>
          <p:cNvSpPr/>
          <p:nvPr/>
        </p:nvSpPr>
        <p:spPr>
          <a:xfrm rot="16200000">
            <a:off x="4816587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hteck 72"/>
          <p:cNvSpPr/>
          <p:nvPr/>
        </p:nvSpPr>
        <p:spPr>
          <a:xfrm rot="16200000">
            <a:off x="4190234" y="2111125"/>
            <a:ext cx="360040" cy="69152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 rot="16200000">
            <a:off x="4816587" y="198882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 rot="16200000" flipV="1">
            <a:off x="4593174" y="2759756"/>
            <a:ext cx="360040" cy="40238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feld 75"/>
          <p:cNvSpPr txBox="1"/>
          <p:nvPr/>
        </p:nvSpPr>
        <p:spPr>
          <a:xfrm>
            <a:off x="3598763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Textfeld 76"/>
          <p:cNvSpPr txBox="1"/>
          <p:nvPr/>
        </p:nvSpPr>
        <p:spPr>
          <a:xfrm>
            <a:off x="3598763" y="28224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3625697" y="2852938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hteck 78"/>
          <p:cNvSpPr/>
          <p:nvPr/>
        </p:nvSpPr>
        <p:spPr>
          <a:xfrm rot="16200000">
            <a:off x="7590991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hteck 79"/>
          <p:cNvSpPr/>
          <p:nvPr/>
        </p:nvSpPr>
        <p:spPr>
          <a:xfrm rot="16200000">
            <a:off x="6729564" y="2346199"/>
            <a:ext cx="360040" cy="22138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hteck 80"/>
          <p:cNvSpPr/>
          <p:nvPr/>
        </p:nvSpPr>
        <p:spPr>
          <a:xfrm rot="16200000">
            <a:off x="7590991" y="198882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hteck 81"/>
          <p:cNvSpPr/>
          <p:nvPr/>
        </p:nvSpPr>
        <p:spPr>
          <a:xfrm rot="16200000">
            <a:off x="7708568" y="2821149"/>
            <a:ext cx="360040" cy="279597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feld 82"/>
          <p:cNvSpPr txBox="1"/>
          <p:nvPr/>
        </p:nvSpPr>
        <p:spPr>
          <a:xfrm>
            <a:off x="6373167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6373167" y="28224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Ellipse 84"/>
          <p:cNvSpPr/>
          <p:nvPr/>
        </p:nvSpPr>
        <p:spPr>
          <a:xfrm>
            <a:off x="6400101" y="2852938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Gerade Verbindung 86"/>
          <p:cNvCxnSpPr/>
          <p:nvPr/>
        </p:nvCxnSpPr>
        <p:spPr>
          <a:xfrm>
            <a:off x="2281514" y="2708920"/>
            <a:ext cx="4486" cy="5200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89"/>
          <p:cNvCxnSpPr/>
          <p:nvPr/>
        </p:nvCxnSpPr>
        <p:spPr>
          <a:xfrm>
            <a:off x="4970140" y="2708920"/>
            <a:ext cx="4486" cy="5200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/>
          <p:cNvCxnSpPr/>
          <p:nvPr/>
        </p:nvCxnSpPr>
        <p:spPr>
          <a:xfrm>
            <a:off x="7752442" y="2708920"/>
            <a:ext cx="4486" cy="5200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Untertitel 2"/>
          <p:cNvSpPr txBox="1">
            <a:spLocks/>
          </p:cNvSpPr>
          <p:nvPr/>
        </p:nvSpPr>
        <p:spPr>
          <a:xfrm>
            <a:off x="1122095" y="1844823"/>
            <a:ext cx="524181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Time </a:t>
            </a:r>
            <a:r>
              <a:rPr kumimoji="0" lang="de-DE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cxnSp>
        <p:nvCxnSpPr>
          <p:cNvPr id="98" name="Gerade Verbindung 97"/>
          <p:cNvCxnSpPr/>
          <p:nvPr/>
        </p:nvCxnSpPr>
        <p:spPr>
          <a:xfrm flipH="1">
            <a:off x="618064" y="1960265"/>
            <a:ext cx="40544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hteck 99"/>
          <p:cNvSpPr/>
          <p:nvPr/>
        </p:nvSpPr>
        <p:spPr>
          <a:xfrm rot="16200000">
            <a:off x="2117416" y="2492885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/>
          <p:cNvSpPr/>
          <p:nvPr/>
        </p:nvSpPr>
        <p:spPr>
          <a:xfrm rot="16200000">
            <a:off x="1832536" y="2777767"/>
            <a:ext cx="360040" cy="13744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feld 101"/>
          <p:cNvSpPr txBox="1"/>
          <p:nvPr/>
        </p:nvSpPr>
        <p:spPr>
          <a:xfrm>
            <a:off x="899592" y="3326505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Rechteck 102"/>
          <p:cNvSpPr/>
          <p:nvPr/>
        </p:nvSpPr>
        <p:spPr>
          <a:xfrm rot="16200000">
            <a:off x="4810287" y="2492885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hteck 103"/>
          <p:cNvSpPr/>
          <p:nvPr/>
        </p:nvSpPr>
        <p:spPr>
          <a:xfrm rot="16200000">
            <a:off x="3974980" y="3328195"/>
            <a:ext cx="360040" cy="2736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feld 104"/>
          <p:cNvSpPr txBox="1"/>
          <p:nvPr/>
        </p:nvSpPr>
        <p:spPr>
          <a:xfrm>
            <a:off x="3592463" y="3326505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Rechteck 105"/>
          <p:cNvSpPr/>
          <p:nvPr/>
        </p:nvSpPr>
        <p:spPr>
          <a:xfrm rot="16200000">
            <a:off x="7584691" y="2492885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hteck 106"/>
          <p:cNvSpPr/>
          <p:nvPr/>
        </p:nvSpPr>
        <p:spPr>
          <a:xfrm rot="16200000">
            <a:off x="6978442" y="3099137"/>
            <a:ext cx="360040" cy="7317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feld 107"/>
          <p:cNvSpPr txBox="1"/>
          <p:nvPr/>
        </p:nvSpPr>
        <p:spPr>
          <a:xfrm>
            <a:off x="6366867" y="3326505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4683809" y="1124744"/>
            <a:ext cx="25519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Retinal radiance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Trolands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]</a:t>
            </a:r>
            <a:endParaRPr lang="en-US" i="1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3" name="Gerade Verbindung 42"/>
          <p:cNvCxnSpPr/>
          <p:nvPr/>
        </p:nvCxnSpPr>
        <p:spPr>
          <a:xfrm flipH="1">
            <a:off x="1646276" y="1964987"/>
            <a:ext cx="724620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 rot="16200000">
            <a:off x="2123716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kinetics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 rot="16200000">
            <a:off x="1408924" y="2199563"/>
            <a:ext cx="360040" cy="51465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307274" y="478413"/>
            <a:ext cx="22187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hteck 17"/>
          <p:cNvSpPr/>
          <p:nvPr/>
        </p:nvSpPr>
        <p:spPr>
          <a:xfrm rot="16200000">
            <a:off x="2123716" y="198882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 rot="16200000">
            <a:off x="2202622" y="2859820"/>
            <a:ext cx="360040" cy="202256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905892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905892" y="28224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1307274" y="1124744"/>
            <a:ext cx="29845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Change 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329354" y="1153319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932826" y="2852938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hteck 71"/>
          <p:cNvSpPr/>
          <p:nvPr/>
        </p:nvSpPr>
        <p:spPr>
          <a:xfrm rot="16200000">
            <a:off x="4816587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hteck 72"/>
          <p:cNvSpPr/>
          <p:nvPr/>
        </p:nvSpPr>
        <p:spPr>
          <a:xfrm rot="16200000">
            <a:off x="4190234" y="2111125"/>
            <a:ext cx="360040" cy="69152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 rot="16200000">
            <a:off x="4816587" y="198882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 rot="16200000" flipV="1">
            <a:off x="4593174" y="2759756"/>
            <a:ext cx="360040" cy="40238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feld 75"/>
          <p:cNvSpPr txBox="1"/>
          <p:nvPr/>
        </p:nvSpPr>
        <p:spPr>
          <a:xfrm>
            <a:off x="3598763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Textfeld 76"/>
          <p:cNvSpPr txBox="1"/>
          <p:nvPr/>
        </p:nvSpPr>
        <p:spPr>
          <a:xfrm>
            <a:off x="3598763" y="28224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3625697" y="2852938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hteck 78"/>
          <p:cNvSpPr/>
          <p:nvPr/>
        </p:nvSpPr>
        <p:spPr>
          <a:xfrm rot="16200000">
            <a:off x="7590991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hteck 79"/>
          <p:cNvSpPr/>
          <p:nvPr/>
        </p:nvSpPr>
        <p:spPr>
          <a:xfrm rot="16200000">
            <a:off x="6729564" y="2346199"/>
            <a:ext cx="360040" cy="22138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hteck 80"/>
          <p:cNvSpPr/>
          <p:nvPr/>
        </p:nvSpPr>
        <p:spPr>
          <a:xfrm rot="16200000">
            <a:off x="7590991" y="198882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hteck 81"/>
          <p:cNvSpPr/>
          <p:nvPr/>
        </p:nvSpPr>
        <p:spPr>
          <a:xfrm rot="16200000">
            <a:off x="7708568" y="2821149"/>
            <a:ext cx="360040" cy="279597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feld 82"/>
          <p:cNvSpPr txBox="1"/>
          <p:nvPr/>
        </p:nvSpPr>
        <p:spPr>
          <a:xfrm>
            <a:off x="6373167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6373167" y="28224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Ellipse 84"/>
          <p:cNvSpPr/>
          <p:nvPr/>
        </p:nvSpPr>
        <p:spPr>
          <a:xfrm>
            <a:off x="6400101" y="2852938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ntertitel 2"/>
          <p:cNvSpPr txBox="1">
            <a:spLocks/>
          </p:cNvSpPr>
          <p:nvPr/>
        </p:nvSpPr>
        <p:spPr>
          <a:xfrm>
            <a:off x="1122095" y="1844823"/>
            <a:ext cx="524181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Time </a:t>
            </a:r>
            <a:r>
              <a:rPr kumimoji="0" lang="de-DE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cxnSp>
        <p:nvCxnSpPr>
          <p:cNvPr id="98" name="Gerade Verbindung 97"/>
          <p:cNvCxnSpPr/>
          <p:nvPr/>
        </p:nvCxnSpPr>
        <p:spPr>
          <a:xfrm flipH="1">
            <a:off x="618064" y="1960265"/>
            <a:ext cx="40544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hteck 99"/>
          <p:cNvSpPr/>
          <p:nvPr/>
        </p:nvSpPr>
        <p:spPr>
          <a:xfrm rot="16200000">
            <a:off x="2117416" y="3517796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/>
          <p:cNvSpPr/>
          <p:nvPr/>
        </p:nvSpPr>
        <p:spPr>
          <a:xfrm rot="16200000">
            <a:off x="1832536" y="3802678"/>
            <a:ext cx="360040" cy="13744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feld 101"/>
          <p:cNvSpPr txBox="1"/>
          <p:nvPr/>
        </p:nvSpPr>
        <p:spPr>
          <a:xfrm>
            <a:off x="899592" y="435141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Rechteck 102"/>
          <p:cNvSpPr/>
          <p:nvPr/>
        </p:nvSpPr>
        <p:spPr>
          <a:xfrm rot="16200000">
            <a:off x="4810287" y="3517796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hteck 103"/>
          <p:cNvSpPr/>
          <p:nvPr/>
        </p:nvSpPr>
        <p:spPr>
          <a:xfrm rot="16200000">
            <a:off x="3974980" y="4353106"/>
            <a:ext cx="360040" cy="2736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feld 104"/>
          <p:cNvSpPr txBox="1"/>
          <p:nvPr/>
        </p:nvSpPr>
        <p:spPr>
          <a:xfrm>
            <a:off x="3592463" y="435141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Rechteck 105"/>
          <p:cNvSpPr/>
          <p:nvPr/>
        </p:nvSpPr>
        <p:spPr>
          <a:xfrm rot="16200000">
            <a:off x="7584691" y="3517796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hteck 106"/>
          <p:cNvSpPr/>
          <p:nvPr/>
        </p:nvSpPr>
        <p:spPr>
          <a:xfrm rot="16200000">
            <a:off x="6978442" y="4124048"/>
            <a:ext cx="360040" cy="7317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feld 107"/>
          <p:cNvSpPr txBox="1"/>
          <p:nvPr/>
        </p:nvSpPr>
        <p:spPr>
          <a:xfrm>
            <a:off x="6366867" y="435141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Rechteck 41"/>
          <p:cNvSpPr/>
          <p:nvPr/>
        </p:nvSpPr>
        <p:spPr>
          <a:xfrm rot="16200000">
            <a:off x="1631346" y="2990054"/>
            <a:ext cx="360040" cy="949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 rot="16200000" flipV="1">
            <a:off x="1886272" y="3244983"/>
            <a:ext cx="360040" cy="44004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 rot="16200000">
            <a:off x="4319694" y="2994577"/>
            <a:ext cx="360040" cy="940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 rot="16200000">
            <a:off x="7094073" y="2994603"/>
            <a:ext cx="360040" cy="940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hteck 58"/>
          <p:cNvSpPr/>
          <p:nvPr/>
        </p:nvSpPr>
        <p:spPr>
          <a:xfrm rot="16200000">
            <a:off x="2597165" y="3471889"/>
            <a:ext cx="360040" cy="994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hteck 59"/>
          <p:cNvSpPr/>
          <p:nvPr/>
        </p:nvSpPr>
        <p:spPr>
          <a:xfrm rot="16200000">
            <a:off x="2453898" y="3615154"/>
            <a:ext cx="360040" cy="70781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/>
          <p:cNvSpPr/>
          <p:nvPr/>
        </p:nvSpPr>
        <p:spPr>
          <a:xfrm rot="16200000">
            <a:off x="5288664" y="3470518"/>
            <a:ext cx="360040" cy="99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hteck 66"/>
          <p:cNvSpPr/>
          <p:nvPr/>
        </p:nvSpPr>
        <p:spPr>
          <a:xfrm rot="16200000">
            <a:off x="4815724" y="3946200"/>
            <a:ext cx="36004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hteck 69"/>
          <p:cNvSpPr/>
          <p:nvPr/>
        </p:nvSpPr>
        <p:spPr>
          <a:xfrm rot="16200000">
            <a:off x="8063042" y="3470491"/>
            <a:ext cx="360040" cy="997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hteck 70"/>
          <p:cNvSpPr/>
          <p:nvPr/>
        </p:nvSpPr>
        <p:spPr>
          <a:xfrm rot="16200000">
            <a:off x="7635810" y="3900519"/>
            <a:ext cx="360040" cy="13708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eck 114"/>
          <p:cNvSpPr/>
          <p:nvPr/>
        </p:nvSpPr>
        <p:spPr>
          <a:xfrm rot="16200000" flipV="1">
            <a:off x="4570099" y="3244983"/>
            <a:ext cx="360040" cy="44004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hteck 115"/>
          <p:cNvSpPr/>
          <p:nvPr/>
        </p:nvSpPr>
        <p:spPr>
          <a:xfrm rot="16200000" flipV="1">
            <a:off x="7348748" y="3244983"/>
            <a:ext cx="360040" cy="44004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Gerade Verbindung 86"/>
          <p:cNvCxnSpPr/>
          <p:nvPr/>
        </p:nvCxnSpPr>
        <p:spPr>
          <a:xfrm>
            <a:off x="2281514" y="2708920"/>
            <a:ext cx="0" cy="152117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871222" y="3324739"/>
            <a:ext cx="4151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18" name="Textfeld 117"/>
          <p:cNvSpPr txBox="1"/>
          <p:nvPr/>
        </p:nvSpPr>
        <p:spPr>
          <a:xfrm>
            <a:off x="815343" y="3828795"/>
            <a:ext cx="4442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Gain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19" name="Textfeld 118"/>
          <p:cNvSpPr txBox="1"/>
          <p:nvPr/>
        </p:nvSpPr>
        <p:spPr>
          <a:xfrm>
            <a:off x="4683809" y="1124744"/>
            <a:ext cx="25519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Retinal radiance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Trolands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]</a:t>
            </a:r>
            <a:endParaRPr lang="en-US" i="1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2" name="Gerade Verbindung 121"/>
          <p:cNvCxnSpPr/>
          <p:nvPr/>
        </p:nvCxnSpPr>
        <p:spPr>
          <a:xfrm>
            <a:off x="4980195" y="2708920"/>
            <a:ext cx="0" cy="152117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/>
          <p:cNvCxnSpPr/>
          <p:nvPr/>
        </p:nvCxnSpPr>
        <p:spPr>
          <a:xfrm>
            <a:off x="7756254" y="2708920"/>
            <a:ext cx="0" cy="152117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/>
          <p:cNvCxnSpPr/>
          <p:nvPr/>
        </p:nvCxnSpPr>
        <p:spPr>
          <a:xfrm flipH="1">
            <a:off x="1646276" y="1964987"/>
            <a:ext cx="724620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 rot="16200000">
            <a:off x="2123716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kinetics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 rot="16200000">
            <a:off x="1408924" y="2199563"/>
            <a:ext cx="360040" cy="51465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307274" y="478413"/>
            <a:ext cx="22187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905892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1307274" y="1124744"/>
            <a:ext cx="29845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Change 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329354" y="1153319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hteck 71"/>
          <p:cNvSpPr/>
          <p:nvPr/>
        </p:nvSpPr>
        <p:spPr>
          <a:xfrm rot="16200000">
            <a:off x="4816587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hteck 72"/>
          <p:cNvSpPr/>
          <p:nvPr/>
        </p:nvSpPr>
        <p:spPr>
          <a:xfrm rot="16200000">
            <a:off x="4190234" y="2111125"/>
            <a:ext cx="360040" cy="69152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 rot="16200000">
            <a:off x="4816587" y="198882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 rot="16200000" flipV="1">
            <a:off x="4593174" y="2759756"/>
            <a:ext cx="360040" cy="40238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feld 75"/>
          <p:cNvSpPr txBox="1"/>
          <p:nvPr/>
        </p:nvSpPr>
        <p:spPr>
          <a:xfrm>
            <a:off x="3598763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Textfeld 76"/>
          <p:cNvSpPr txBox="1"/>
          <p:nvPr/>
        </p:nvSpPr>
        <p:spPr>
          <a:xfrm>
            <a:off x="3598763" y="28224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3625697" y="2852938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ntertitel 2"/>
          <p:cNvSpPr txBox="1">
            <a:spLocks/>
          </p:cNvSpPr>
          <p:nvPr/>
        </p:nvSpPr>
        <p:spPr>
          <a:xfrm>
            <a:off x="1122095" y="1844823"/>
            <a:ext cx="524181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Time </a:t>
            </a:r>
            <a:r>
              <a:rPr kumimoji="0" lang="de-DE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cxnSp>
        <p:nvCxnSpPr>
          <p:cNvPr id="98" name="Gerade Verbindung 97"/>
          <p:cNvCxnSpPr/>
          <p:nvPr/>
        </p:nvCxnSpPr>
        <p:spPr>
          <a:xfrm flipH="1">
            <a:off x="618064" y="1960265"/>
            <a:ext cx="40544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 rot="16200000">
            <a:off x="4319694" y="2994577"/>
            <a:ext cx="360040" cy="940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/>
          <p:cNvSpPr/>
          <p:nvPr/>
        </p:nvSpPr>
        <p:spPr>
          <a:xfrm rot="16200000">
            <a:off x="5288664" y="3470518"/>
            <a:ext cx="360040" cy="99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hteck 66"/>
          <p:cNvSpPr/>
          <p:nvPr/>
        </p:nvSpPr>
        <p:spPr>
          <a:xfrm rot="16200000">
            <a:off x="4815724" y="3946200"/>
            <a:ext cx="36004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eck 114"/>
          <p:cNvSpPr/>
          <p:nvPr/>
        </p:nvSpPr>
        <p:spPr>
          <a:xfrm rot="16200000" flipV="1">
            <a:off x="4570099" y="3244983"/>
            <a:ext cx="360040" cy="44004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feld 118"/>
          <p:cNvSpPr txBox="1"/>
          <p:nvPr/>
        </p:nvSpPr>
        <p:spPr>
          <a:xfrm>
            <a:off x="4683809" y="1124744"/>
            <a:ext cx="25519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Retinal radiance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Trolands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]</a:t>
            </a:r>
            <a:endParaRPr lang="en-US" i="1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2" name="Gerade Verbindung 121"/>
          <p:cNvCxnSpPr/>
          <p:nvPr/>
        </p:nvCxnSpPr>
        <p:spPr>
          <a:xfrm>
            <a:off x="4980195" y="2708920"/>
            <a:ext cx="0" cy="152117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3508750" y="3324739"/>
            <a:ext cx="4151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3452871" y="3828795"/>
            <a:ext cx="4442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Gain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86" name="Freihandform 85"/>
          <p:cNvSpPr/>
          <p:nvPr/>
        </p:nvSpPr>
        <p:spPr>
          <a:xfrm>
            <a:off x="2235491" y="2636910"/>
            <a:ext cx="1080121" cy="1259229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0 w 1080121"/>
              <a:gd name="connsiteY0" fmla="*/ 0 h 1362596"/>
              <a:gd name="connsiteX1" fmla="*/ 1080121 w 1080121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0121" h="1362596">
                <a:moveTo>
                  <a:pt x="0" y="0"/>
                </a:moveTo>
                <a:cubicBezTo>
                  <a:pt x="15806" y="612743"/>
                  <a:pt x="78339" y="1357054"/>
                  <a:pt x="1080121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ihandform 88"/>
          <p:cNvSpPr/>
          <p:nvPr/>
        </p:nvSpPr>
        <p:spPr>
          <a:xfrm>
            <a:off x="2324283" y="2643441"/>
            <a:ext cx="991329" cy="857568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88899 w 1180228"/>
              <a:gd name="connsiteY0" fmla="*/ 0 h 1362596"/>
              <a:gd name="connsiteX1" fmla="*/ 1180228 w 1180228"/>
              <a:gd name="connsiteY1" fmla="*/ 1362596 h 1362596"/>
              <a:gd name="connsiteX0" fmla="*/ 0 w 991329"/>
              <a:gd name="connsiteY0" fmla="*/ 0 h 1362596"/>
              <a:gd name="connsiteX1" fmla="*/ 991329 w 991329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329" h="1362596">
                <a:moveTo>
                  <a:pt x="0" y="0"/>
                </a:moveTo>
                <a:cubicBezTo>
                  <a:pt x="15806" y="612743"/>
                  <a:pt x="124719" y="1312013"/>
                  <a:pt x="991329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hteck 90"/>
          <p:cNvSpPr/>
          <p:nvPr/>
        </p:nvSpPr>
        <p:spPr>
          <a:xfrm rot="16200000">
            <a:off x="2117416" y="3517796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hteck 91"/>
          <p:cNvSpPr/>
          <p:nvPr/>
        </p:nvSpPr>
        <p:spPr>
          <a:xfrm rot="16200000">
            <a:off x="1832536" y="3802678"/>
            <a:ext cx="360040" cy="13744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feld 92"/>
          <p:cNvSpPr txBox="1"/>
          <p:nvPr/>
        </p:nvSpPr>
        <p:spPr>
          <a:xfrm>
            <a:off x="899592" y="435141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Freihandform 96"/>
          <p:cNvSpPr/>
          <p:nvPr/>
        </p:nvSpPr>
        <p:spPr>
          <a:xfrm flipV="1">
            <a:off x="2324283" y="4023359"/>
            <a:ext cx="991329" cy="286532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88899 w 1180228"/>
              <a:gd name="connsiteY0" fmla="*/ 0 h 1362596"/>
              <a:gd name="connsiteX1" fmla="*/ 1180228 w 1180228"/>
              <a:gd name="connsiteY1" fmla="*/ 1362596 h 1362596"/>
              <a:gd name="connsiteX0" fmla="*/ 0 w 991329"/>
              <a:gd name="connsiteY0" fmla="*/ 0 h 1362596"/>
              <a:gd name="connsiteX1" fmla="*/ 991329 w 991329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329" h="1362596">
                <a:moveTo>
                  <a:pt x="0" y="0"/>
                </a:moveTo>
                <a:cubicBezTo>
                  <a:pt x="15806" y="612743"/>
                  <a:pt x="124719" y="1312013"/>
                  <a:pt x="991329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/>
          <p:cNvSpPr/>
          <p:nvPr/>
        </p:nvSpPr>
        <p:spPr>
          <a:xfrm>
            <a:off x="6732240" y="3068960"/>
            <a:ext cx="1558456" cy="7076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Gerade Verbindung 130"/>
          <p:cNvCxnSpPr/>
          <p:nvPr/>
        </p:nvCxnSpPr>
        <p:spPr>
          <a:xfrm>
            <a:off x="7661617" y="3274663"/>
            <a:ext cx="3987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/>
          <p:cNvCxnSpPr/>
          <p:nvPr/>
        </p:nvCxnSpPr>
        <p:spPr>
          <a:xfrm>
            <a:off x="7661617" y="3611055"/>
            <a:ext cx="3987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feld 132"/>
          <p:cNvSpPr txBox="1"/>
          <p:nvPr/>
        </p:nvSpPr>
        <p:spPr>
          <a:xfrm>
            <a:off x="7225988" y="3126447"/>
            <a:ext cx="340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34" name="Textfeld 133"/>
          <p:cNvSpPr txBox="1"/>
          <p:nvPr/>
        </p:nvSpPr>
        <p:spPr>
          <a:xfrm>
            <a:off x="6817769" y="3464171"/>
            <a:ext cx="721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Inv. Rel.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cxnSp>
        <p:nvCxnSpPr>
          <p:cNvPr id="135" name="Gerade Verbindung 134"/>
          <p:cNvCxnSpPr/>
          <p:nvPr/>
        </p:nvCxnSpPr>
        <p:spPr>
          <a:xfrm flipH="1">
            <a:off x="1646276" y="1964987"/>
            <a:ext cx="724620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 rot="16200000">
            <a:off x="2123716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kinetics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 rot="16200000">
            <a:off x="1174458" y="2434030"/>
            <a:ext cx="36004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307274" y="478413"/>
            <a:ext cx="22187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905892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1307274" y="1124744"/>
            <a:ext cx="29845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Change 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329354" y="1153319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 rot="16200000">
            <a:off x="4816587" y="198882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feld 76"/>
          <p:cNvSpPr txBox="1"/>
          <p:nvPr/>
        </p:nvSpPr>
        <p:spPr>
          <a:xfrm>
            <a:off x="3598763" y="28224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3625697" y="2852938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ntertitel 2"/>
          <p:cNvSpPr txBox="1">
            <a:spLocks/>
          </p:cNvSpPr>
          <p:nvPr/>
        </p:nvSpPr>
        <p:spPr>
          <a:xfrm>
            <a:off x="1122095" y="1844823"/>
            <a:ext cx="524181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Time </a:t>
            </a:r>
            <a:r>
              <a:rPr kumimoji="0" lang="de-DE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cxnSp>
        <p:nvCxnSpPr>
          <p:cNvPr id="98" name="Gerade Verbindung 97"/>
          <p:cNvCxnSpPr/>
          <p:nvPr/>
        </p:nvCxnSpPr>
        <p:spPr>
          <a:xfrm flipH="1">
            <a:off x="618064" y="1960265"/>
            <a:ext cx="40544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 rot="16200000">
            <a:off x="4319694" y="2994577"/>
            <a:ext cx="360040" cy="940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/>
          <p:cNvSpPr/>
          <p:nvPr/>
        </p:nvSpPr>
        <p:spPr>
          <a:xfrm rot="16200000">
            <a:off x="5288664" y="3470518"/>
            <a:ext cx="360040" cy="99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hteck 66"/>
          <p:cNvSpPr/>
          <p:nvPr/>
        </p:nvSpPr>
        <p:spPr>
          <a:xfrm rot="16200000">
            <a:off x="4815726" y="3946200"/>
            <a:ext cx="36004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eck 114"/>
          <p:cNvSpPr/>
          <p:nvPr/>
        </p:nvSpPr>
        <p:spPr>
          <a:xfrm rot="16200000" flipV="1">
            <a:off x="4767260" y="3442144"/>
            <a:ext cx="36004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feld 118"/>
          <p:cNvSpPr txBox="1"/>
          <p:nvPr/>
        </p:nvSpPr>
        <p:spPr>
          <a:xfrm>
            <a:off x="4683809" y="1124744"/>
            <a:ext cx="25519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Retinal radiance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Trolands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]</a:t>
            </a:r>
            <a:endParaRPr lang="en-US" i="1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2" name="Gerade Verbindung 121"/>
          <p:cNvCxnSpPr/>
          <p:nvPr/>
        </p:nvCxnSpPr>
        <p:spPr>
          <a:xfrm>
            <a:off x="4980195" y="2708920"/>
            <a:ext cx="0" cy="152117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3508750" y="3324739"/>
            <a:ext cx="4151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3452871" y="3828795"/>
            <a:ext cx="4442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Gain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86" name="Freihandform 85"/>
          <p:cNvSpPr/>
          <p:nvPr/>
        </p:nvSpPr>
        <p:spPr>
          <a:xfrm>
            <a:off x="2235491" y="2636910"/>
            <a:ext cx="1080121" cy="1259229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0 w 1080121"/>
              <a:gd name="connsiteY0" fmla="*/ 0 h 1362596"/>
              <a:gd name="connsiteX1" fmla="*/ 1080121 w 1080121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0121" h="1362596">
                <a:moveTo>
                  <a:pt x="0" y="0"/>
                </a:moveTo>
                <a:cubicBezTo>
                  <a:pt x="15806" y="612743"/>
                  <a:pt x="78339" y="1357054"/>
                  <a:pt x="1080121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ihandform 88"/>
          <p:cNvSpPr/>
          <p:nvPr/>
        </p:nvSpPr>
        <p:spPr>
          <a:xfrm>
            <a:off x="2324283" y="2643441"/>
            <a:ext cx="991329" cy="857568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88899 w 1180228"/>
              <a:gd name="connsiteY0" fmla="*/ 0 h 1362596"/>
              <a:gd name="connsiteX1" fmla="*/ 1180228 w 1180228"/>
              <a:gd name="connsiteY1" fmla="*/ 1362596 h 1362596"/>
              <a:gd name="connsiteX0" fmla="*/ 0 w 991329"/>
              <a:gd name="connsiteY0" fmla="*/ 0 h 1362596"/>
              <a:gd name="connsiteX1" fmla="*/ 991329 w 991329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329" h="1362596">
                <a:moveTo>
                  <a:pt x="0" y="0"/>
                </a:moveTo>
                <a:cubicBezTo>
                  <a:pt x="15806" y="612743"/>
                  <a:pt x="124719" y="1312013"/>
                  <a:pt x="991329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hteck 90"/>
          <p:cNvSpPr/>
          <p:nvPr/>
        </p:nvSpPr>
        <p:spPr>
          <a:xfrm rot="16200000">
            <a:off x="2117416" y="3517796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hteck 91"/>
          <p:cNvSpPr/>
          <p:nvPr/>
        </p:nvSpPr>
        <p:spPr>
          <a:xfrm rot="16200000">
            <a:off x="1171308" y="4463906"/>
            <a:ext cx="360040" cy="520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feld 92"/>
          <p:cNvSpPr txBox="1"/>
          <p:nvPr/>
        </p:nvSpPr>
        <p:spPr>
          <a:xfrm>
            <a:off x="899592" y="435141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Freihandform 96"/>
          <p:cNvSpPr/>
          <p:nvPr/>
        </p:nvSpPr>
        <p:spPr>
          <a:xfrm flipV="1">
            <a:off x="2324283" y="4023359"/>
            <a:ext cx="991329" cy="286532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88899 w 1180228"/>
              <a:gd name="connsiteY0" fmla="*/ 0 h 1362596"/>
              <a:gd name="connsiteX1" fmla="*/ 1180228 w 1180228"/>
              <a:gd name="connsiteY1" fmla="*/ 1362596 h 1362596"/>
              <a:gd name="connsiteX0" fmla="*/ 0 w 991329"/>
              <a:gd name="connsiteY0" fmla="*/ 0 h 1362596"/>
              <a:gd name="connsiteX1" fmla="*/ 991329 w 991329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329" h="1362596">
                <a:moveTo>
                  <a:pt x="0" y="0"/>
                </a:moveTo>
                <a:cubicBezTo>
                  <a:pt x="15806" y="612743"/>
                  <a:pt x="124719" y="1312013"/>
                  <a:pt x="991329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/>
          <p:cNvSpPr txBox="1"/>
          <p:nvPr/>
        </p:nvSpPr>
        <p:spPr>
          <a:xfrm>
            <a:off x="1419043" y="3981211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1355821" y="2714438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732240" y="3068960"/>
            <a:ext cx="1558456" cy="7076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Gerade Verbindung 41"/>
          <p:cNvCxnSpPr/>
          <p:nvPr/>
        </p:nvCxnSpPr>
        <p:spPr>
          <a:xfrm>
            <a:off x="7661617" y="3274663"/>
            <a:ext cx="3987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7661617" y="3611055"/>
            <a:ext cx="3987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feld 44"/>
          <p:cNvSpPr txBox="1"/>
          <p:nvPr/>
        </p:nvSpPr>
        <p:spPr>
          <a:xfrm>
            <a:off x="7225988" y="3126447"/>
            <a:ext cx="340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6817769" y="3464171"/>
            <a:ext cx="721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Inv. Rel.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cxnSp>
        <p:nvCxnSpPr>
          <p:cNvPr id="48" name="Gerade Verbindung 47"/>
          <p:cNvCxnSpPr/>
          <p:nvPr/>
        </p:nvCxnSpPr>
        <p:spPr>
          <a:xfrm flipH="1">
            <a:off x="1646276" y="1964987"/>
            <a:ext cx="724620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 rot="16200000">
            <a:off x="2123716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kinetics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 rot="16200000">
            <a:off x="1174458" y="2434030"/>
            <a:ext cx="36004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307274" y="478413"/>
            <a:ext cx="22187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905892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1307274" y="1124744"/>
            <a:ext cx="29845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Change 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329354" y="1153319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 rot="16200000">
            <a:off x="4816587" y="198882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 rot="16200000">
            <a:off x="5205240" y="2550073"/>
            <a:ext cx="360040" cy="82175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feld 76"/>
          <p:cNvSpPr txBox="1"/>
          <p:nvPr/>
        </p:nvSpPr>
        <p:spPr>
          <a:xfrm>
            <a:off x="3598763" y="28224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3625697" y="2852938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ntertitel 2"/>
          <p:cNvSpPr txBox="1">
            <a:spLocks/>
          </p:cNvSpPr>
          <p:nvPr/>
        </p:nvSpPr>
        <p:spPr>
          <a:xfrm>
            <a:off x="1122095" y="1844823"/>
            <a:ext cx="524181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Time </a:t>
            </a:r>
            <a:r>
              <a:rPr kumimoji="0" lang="de-DE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cxnSp>
        <p:nvCxnSpPr>
          <p:cNvPr id="98" name="Gerade Verbindung 97"/>
          <p:cNvCxnSpPr/>
          <p:nvPr/>
        </p:nvCxnSpPr>
        <p:spPr>
          <a:xfrm flipH="1">
            <a:off x="618064" y="1960265"/>
            <a:ext cx="40544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 rot="16200000">
            <a:off x="4319694" y="2994577"/>
            <a:ext cx="360040" cy="940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/>
          <p:cNvSpPr/>
          <p:nvPr/>
        </p:nvSpPr>
        <p:spPr>
          <a:xfrm rot="16200000">
            <a:off x="5288664" y="3470518"/>
            <a:ext cx="360040" cy="99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hteck 66"/>
          <p:cNvSpPr/>
          <p:nvPr/>
        </p:nvSpPr>
        <p:spPr>
          <a:xfrm rot="16200000">
            <a:off x="5240496" y="3521429"/>
            <a:ext cx="360040" cy="89526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eck 114"/>
          <p:cNvSpPr/>
          <p:nvPr/>
        </p:nvSpPr>
        <p:spPr>
          <a:xfrm rot="16200000" flipV="1">
            <a:off x="4767260" y="3442144"/>
            <a:ext cx="36004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feld 118"/>
          <p:cNvSpPr txBox="1"/>
          <p:nvPr/>
        </p:nvSpPr>
        <p:spPr>
          <a:xfrm>
            <a:off x="4683809" y="1124744"/>
            <a:ext cx="25519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Retinal radiance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Trolands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]</a:t>
            </a:r>
            <a:endParaRPr lang="en-US" i="1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2" name="Gerade Verbindung 121"/>
          <p:cNvCxnSpPr/>
          <p:nvPr/>
        </p:nvCxnSpPr>
        <p:spPr>
          <a:xfrm>
            <a:off x="4980195" y="2708920"/>
            <a:ext cx="0" cy="152117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3508750" y="3324739"/>
            <a:ext cx="4151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3452871" y="3828795"/>
            <a:ext cx="4442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Gain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86" name="Freihandform 85"/>
          <p:cNvSpPr/>
          <p:nvPr/>
        </p:nvSpPr>
        <p:spPr>
          <a:xfrm>
            <a:off x="2235491" y="2636910"/>
            <a:ext cx="1080121" cy="1259229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0 w 1080121"/>
              <a:gd name="connsiteY0" fmla="*/ 0 h 1362596"/>
              <a:gd name="connsiteX1" fmla="*/ 1080121 w 1080121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0121" h="1362596">
                <a:moveTo>
                  <a:pt x="0" y="0"/>
                </a:moveTo>
                <a:cubicBezTo>
                  <a:pt x="15806" y="612743"/>
                  <a:pt x="78339" y="1357054"/>
                  <a:pt x="1080121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ihandform 88"/>
          <p:cNvSpPr/>
          <p:nvPr/>
        </p:nvSpPr>
        <p:spPr>
          <a:xfrm>
            <a:off x="2324283" y="2643441"/>
            <a:ext cx="991329" cy="857568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88899 w 1180228"/>
              <a:gd name="connsiteY0" fmla="*/ 0 h 1362596"/>
              <a:gd name="connsiteX1" fmla="*/ 1180228 w 1180228"/>
              <a:gd name="connsiteY1" fmla="*/ 1362596 h 1362596"/>
              <a:gd name="connsiteX0" fmla="*/ 0 w 991329"/>
              <a:gd name="connsiteY0" fmla="*/ 0 h 1362596"/>
              <a:gd name="connsiteX1" fmla="*/ 991329 w 991329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329" h="1362596">
                <a:moveTo>
                  <a:pt x="0" y="0"/>
                </a:moveTo>
                <a:cubicBezTo>
                  <a:pt x="15806" y="612743"/>
                  <a:pt x="124719" y="1312013"/>
                  <a:pt x="991329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hteck 90"/>
          <p:cNvSpPr/>
          <p:nvPr/>
        </p:nvSpPr>
        <p:spPr>
          <a:xfrm rot="16200000">
            <a:off x="2117416" y="3517796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hteck 91"/>
          <p:cNvSpPr/>
          <p:nvPr/>
        </p:nvSpPr>
        <p:spPr>
          <a:xfrm rot="16200000">
            <a:off x="2012555" y="3622659"/>
            <a:ext cx="360040" cy="1734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feld 92"/>
          <p:cNvSpPr txBox="1"/>
          <p:nvPr/>
        </p:nvSpPr>
        <p:spPr>
          <a:xfrm>
            <a:off x="899592" y="435141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Freihandform 96"/>
          <p:cNvSpPr/>
          <p:nvPr/>
        </p:nvSpPr>
        <p:spPr>
          <a:xfrm flipV="1">
            <a:off x="2324283" y="4023359"/>
            <a:ext cx="991329" cy="286532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88899 w 1180228"/>
              <a:gd name="connsiteY0" fmla="*/ 0 h 1362596"/>
              <a:gd name="connsiteX1" fmla="*/ 1180228 w 1180228"/>
              <a:gd name="connsiteY1" fmla="*/ 1362596 h 1362596"/>
              <a:gd name="connsiteX0" fmla="*/ 0 w 991329"/>
              <a:gd name="connsiteY0" fmla="*/ 0 h 1362596"/>
              <a:gd name="connsiteX1" fmla="*/ 991329 w 991329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329" h="1362596">
                <a:moveTo>
                  <a:pt x="0" y="0"/>
                </a:moveTo>
                <a:cubicBezTo>
                  <a:pt x="15806" y="612743"/>
                  <a:pt x="124719" y="1312013"/>
                  <a:pt x="991329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/>
          <p:cNvSpPr txBox="1"/>
          <p:nvPr/>
        </p:nvSpPr>
        <p:spPr>
          <a:xfrm>
            <a:off x="1355821" y="3981211"/>
            <a:ext cx="4639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High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1355821" y="2714438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6732240" y="3068960"/>
            <a:ext cx="1558456" cy="7076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37"/>
          <p:cNvCxnSpPr/>
          <p:nvPr/>
        </p:nvCxnSpPr>
        <p:spPr>
          <a:xfrm>
            <a:off x="7661617" y="3274663"/>
            <a:ext cx="3987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7661617" y="3611055"/>
            <a:ext cx="3987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feld 48"/>
          <p:cNvSpPr txBox="1"/>
          <p:nvPr/>
        </p:nvSpPr>
        <p:spPr>
          <a:xfrm>
            <a:off x="7225988" y="3126447"/>
            <a:ext cx="340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6817769" y="3464171"/>
            <a:ext cx="721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Inv. Rel.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cxnSp>
        <p:nvCxnSpPr>
          <p:cNvPr id="51" name="Gerade Verbindung 50"/>
          <p:cNvCxnSpPr/>
          <p:nvPr/>
        </p:nvCxnSpPr>
        <p:spPr>
          <a:xfrm flipH="1">
            <a:off x="1646276" y="1964987"/>
            <a:ext cx="724620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 rot="16200000">
            <a:off x="2123716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kinetics</a:t>
            </a:r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1307274" y="478413"/>
            <a:ext cx="22187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905892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1307274" y="1124744"/>
            <a:ext cx="29845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Change 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329354" y="1153319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 rot="16200000">
            <a:off x="4816587" y="198882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 rot="16200000" flipV="1">
            <a:off x="4521164" y="2687747"/>
            <a:ext cx="360040" cy="5464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feld 76"/>
          <p:cNvSpPr txBox="1"/>
          <p:nvPr/>
        </p:nvSpPr>
        <p:spPr>
          <a:xfrm>
            <a:off x="3598763" y="28224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3625697" y="2852938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ntertitel 2"/>
          <p:cNvSpPr txBox="1">
            <a:spLocks/>
          </p:cNvSpPr>
          <p:nvPr/>
        </p:nvSpPr>
        <p:spPr>
          <a:xfrm>
            <a:off x="1122095" y="1844823"/>
            <a:ext cx="524181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Time </a:t>
            </a:r>
            <a:r>
              <a:rPr kumimoji="0" lang="de-DE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cxnSp>
        <p:nvCxnSpPr>
          <p:cNvPr id="98" name="Gerade Verbindung 97"/>
          <p:cNvCxnSpPr/>
          <p:nvPr/>
        </p:nvCxnSpPr>
        <p:spPr>
          <a:xfrm flipH="1">
            <a:off x="618064" y="1960265"/>
            <a:ext cx="40544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 rot="16200000">
            <a:off x="4319694" y="2994577"/>
            <a:ext cx="360040" cy="940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/>
          <p:cNvSpPr/>
          <p:nvPr/>
        </p:nvSpPr>
        <p:spPr>
          <a:xfrm rot="16200000">
            <a:off x="5288664" y="3470518"/>
            <a:ext cx="360040" cy="99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hteck 66"/>
          <p:cNvSpPr/>
          <p:nvPr/>
        </p:nvSpPr>
        <p:spPr>
          <a:xfrm rot="16200000">
            <a:off x="4815726" y="3946200"/>
            <a:ext cx="36004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feld 118"/>
          <p:cNvSpPr txBox="1"/>
          <p:nvPr/>
        </p:nvSpPr>
        <p:spPr>
          <a:xfrm>
            <a:off x="4683809" y="1124744"/>
            <a:ext cx="25519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Retinal radiance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Trolands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]</a:t>
            </a:r>
            <a:endParaRPr lang="en-US" i="1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3508750" y="3324739"/>
            <a:ext cx="4151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3452871" y="3828795"/>
            <a:ext cx="4442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Gain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86" name="Freihandform 85"/>
          <p:cNvSpPr/>
          <p:nvPr/>
        </p:nvSpPr>
        <p:spPr>
          <a:xfrm>
            <a:off x="2235491" y="2636910"/>
            <a:ext cx="1080121" cy="1259229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0 w 1080121"/>
              <a:gd name="connsiteY0" fmla="*/ 0 h 1362596"/>
              <a:gd name="connsiteX1" fmla="*/ 1080121 w 1080121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0121" h="1362596">
                <a:moveTo>
                  <a:pt x="0" y="0"/>
                </a:moveTo>
                <a:cubicBezTo>
                  <a:pt x="15806" y="612743"/>
                  <a:pt x="78339" y="1357054"/>
                  <a:pt x="1080121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ihandform 88"/>
          <p:cNvSpPr/>
          <p:nvPr/>
        </p:nvSpPr>
        <p:spPr>
          <a:xfrm>
            <a:off x="2324283" y="2643441"/>
            <a:ext cx="991329" cy="857568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88899 w 1180228"/>
              <a:gd name="connsiteY0" fmla="*/ 0 h 1362596"/>
              <a:gd name="connsiteX1" fmla="*/ 1180228 w 1180228"/>
              <a:gd name="connsiteY1" fmla="*/ 1362596 h 1362596"/>
              <a:gd name="connsiteX0" fmla="*/ 0 w 991329"/>
              <a:gd name="connsiteY0" fmla="*/ 0 h 1362596"/>
              <a:gd name="connsiteX1" fmla="*/ 991329 w 991329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329" h="1362596">
                <a:moveTo>
                  <a:pt x="0" y="0"/>
                </a:moveTo>
                <a:cubicBezTo>
                  <a:pt x="15806" y="612743"/>
                  <a:pt x="124719" y="1312013"/>
                  <a:pt x="991329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hteck 90"/>
          <p:cNvSpPr/>
          <p:nvPr/>
        </p:nvSpPr>
        <p:spPr>
          <a:xfrm rot="16200000">
            <a:off x="2117416" y="3517796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hteck 91"/>
          <p:cNvSpPr/>
          <p:nvPr/>
        </p:nvSpPr>
        <p:spPr>
          <a:xfrm rot="16200000">
            <a:off x="1170176" y="4465038"/>
            <a:ext cx="360040" cy="497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feld 92"/>
          <p:cNvSpPr txBox="1"/>
          <p:nvPr/>
        </p:nvSpPr>
        <p:spPr>
          <a:xfrm>
            <a:off x="899592" y="435141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Freihandform 96"/>
          <p:cNvSpPr/>
          <p:nvPr/>
        </p:nvSpPr>
        <p:spPr>
          <a:xfrm flipV="1">
            <a:off x="2324283" y="4023359"/>
            <a:ext cx="991329" cy="286532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88899 w 1180228"/>
              <a:gd name="connsiteY0" fmla="*/ 0 h 1362596"/>
              <a:gd name="connsiteX1" fmla="*/ 1180228 w 1180228"/>
              <a:gd name="connsiteY1" fmla="*/ 1362596 h 1362596"/>
              <a:gd name="connsiteX0" fmla="*/ 0 w 991329"/>
              <a:gd name="connsiteY0" fmla="*/ 0 h 1362596"/>
              <a:gd name="connsiteX1" fmla="*/ 991329 w 991329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329" h="1362596">
                <a:moveTo>
                  <a:pt x="0" y="0"/>
                </a:moveTo>
                <a:cubicBezTo>
                  <a:pt x="15806" y="612743"/>
                  <a:pt x="124719" y="1312013"/>
                  <a:pt x="991329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/>
          <p:cNvSpPr txBox="1"/>
          <p:nvPr/>
        </p:nvSpPr>
        <p:spPr>
          <a:xfrm>
            <a:off x="1355821" y="3981211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1324403" y="2714438"/>
            <a:ext cx="4639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High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7" name="Rechteck 36"/>
          <p:cNvSpPr/>
          <p:nvPr/>
        </p:nvSpPr>
        <p:spPr>
          <a:xfrm rot="16200000">
            <a:off x="2011640" y="1589632"/>
            <a:ext cx="360040" cy="173451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 rot="16200000">
            <a:off x="4455982" y="3110490"/>
            <a:ext cx="360040" cy="688386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6732240" y="3068960"/>
            <a:ext cx="1558456" cy="7076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Gerade Verbindung 48"/>
          <p:cNvCxnSpPr/>
          <p:nvPr/>
        </p:nvCxnSpPr>
        <p:spPr>
          <a:xfrm>
            <a:off x="7661617" y="3274663"/>
            <a:ext cx="3987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7661617" y="3611055"/>
            <a:ext cx="3987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7225988" y="3126447"/>
            <a:ext cx="340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817769" y="3464171"/>
            <a:ext cx="721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Inv. Rel.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cxnSp>
        <p:nvCxnSpPr>
          <p:cNvPr id="122" name="Gerade Verbindung 121"/>
          <p:cNvCxnSpPr/>
          <p:nvPr/>
        </p:nvCxnSpPr>
        <p:spPr>
          <a:xfrm>
            <a:off x="4980195" y="2708920"/>
            <a:ext cx="0" cy="152117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 flipH="1">
            <a:off x="1646276" y="1964987"/>
            <a:ext cx="724620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 rot="16200000">
            <a:off x="2123716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kinetics</a:t>
            </a:r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1307274" y="478413"/>
            <a:ext cx="22187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905892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1307274" y="1124744"/>
            <a:ext cx="29845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Change 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329354" y="1153319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 rot="16200000">
            <a:off x="4816587" y="198882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 rot="16200000">
            <a:off x="4845200" y="2910112"/>
            <a:ext cx="360040" cy="10167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feld 76"/>
          <p:cNvSpPr txBox="1"/>
          <p:nvPr/>
        </p:nvSpPr>
        <p:spPr>
          <a:xfrm>
            <a:off x="3598763" y="28224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3625697" y="2852938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ntertitel 2"/>
          <p:cNvSpPr txBox="1">
            <a:spLocks/>
          </p:cNvSpPr>
          <p:nvPr/>
        </p:nvSpPr>
        <p:spPr>
          <a:xfrm>
            <a:off x="1122095" y="1844823"/>
            <a:ext cx="524181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Time </a:t>
            </a:r>
            <a:r>
              <a:rPr kumimoji="0" lang="de-DE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cxnSp>
        <p:nvCxnSpPr>
          <p:cNvPr id="98" name="Gerade Verbindung 97"/>
          <p:cNvCxnSpPr/>
          <p:nvPr/>
        </p:nvCxnSpPr>
        <p:spPr>
          <a:xfrm flipH="1">
            <a:off x="618064" y="1960265"/>
            <a:ext cx="40544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 rot="16200000">
            <a:off x="4319694" y="2994577"/>
            <a:ext cx="360040" cy="940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/>
          <p:cNvSpPr/>
          <p:nvPr/>
        </p:nvSpPr>
        <p:spPr>
          <a:xfrm rot="16200000">
            <a:off x="5288664" y="3470518"/>
            <a:ext cx="360040" cy="99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hteck 66"/>
          <p:cNvSpPr/>
          <p:nvPr/>
        </p:nvSpPr>
        <p:spPr>
          <a:xfrm rot="16200000">
            <a:off x="5060477" y="3701451"/>
            <a:ext cx="360040" cy="535218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feld 118"/>
          <p:cNvSpPr txBox="1"/>
          <p:nvPr/>
        </p:nvSpPr>
        <p:spPr>
          <a:xfrm>
            <a:off x="4683809" y="1124744"/>
            <a:ext cx="25519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Retinal radiance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Trolands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]</a:t>
            </a:r>
            <a:endParaRPr lang="en-US" i="1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3508750" y="3324739"/>
            <a:ext cx="4151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3452871" y="3828795"/>
            <a:ext cx="4442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Gain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86" name="Freihandform 85"/>
          <p:cNvSpPr/>
          <p:nvPr/>
        </p:nvSpPr>
        <p:spPr>
          <a:xfrm>
            <a:off x="2235491" y="2636910"/>
            <a:ext cx="1080121" cy="1259229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0 w 1080121"/>
              <a:gd name="connsiteY0" fmla="*/ 0 h 1362596"/>
              <a:gd name="connsiteX1" fmla="*/ 1080121 w 1080121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0121" h="1362596">
                <a:moveTo>
                  <a:pt x="0" y="0"/>
                </a:moveTo>
                <a:cubicBezTo>
                  <a:pt x="15806" y="612743"/>
                  <a:pt x="78339" y="1357054"/>
                  <a:pt x="1080121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ihandform 88"/>
          <p:cNvSpPr/>
          <p:nvPr/>
        </p:nvSpPr>
        <p:spPr>
          <a:xfrm>
            <a:off x="2324283" y="2643441"/>
            <a:ext cx="991329" cy="857568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88899 w 1180228"/>
              <a:gd name="connsiteY0" fmla="*/ 0 h 1362596"/>
              <a:gd name="connsiteX1" fmla="*/ 1180228 w 1180228"/>
              <a:gd name="connsiteY1" fmla="*/ 1362596 h 1362596"/>
              <a:gd name="connsiteX0" fmla="*/ 0 w 991329"/>
              <a:gd name="connsiteY0" fmla="*/ 0 h 1362596"/>
              <a:gd name="connsiteX1" fmla="*/ 991329 w 991329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329" h="1362596">
                <a:moveTo>
                  <a:pt x="0" y="0"/>
                </a:moveTo>
                <a:cubicBezTo>
                  <a:pt x="15806" y="612743"/>
                  <a:pt x="124719" y="1312013"/>
                  <a:pt x="991329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hteck 90"/>
          <p:cNvSpPr/>
          <p:nvPr/>
        </p:nvSpPr>
        <p:spPr>
          <a:xfrm rot="16200000">
            <a:off x="2117416" y="3517796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feld 92"/>
          <p:cNvSpPr txBox="1"/>
          <p:nvPr/>
        </p:nvSpPr>
        <p:spPr>
          <a:xfrm>
            <a:off x="899592" y="435141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Freihandform 96"/>
          <p:cNvSpPr/>
          <p:nvPr/>
        </p:nvSpPr>
        <p:spPr>
          <a:xfrm flipV="1">
            <a:off x="2324283" y="4023359"/>
            <a:ext cx="991329" cy="286532"/>
          </a:xfrm>
          <a:custGeom>
            <a:avLst/>
            <a:gdLst>
              <a:gd name="connsiteX0" fmla="*/ 0 w 453225"/>
              <a:gd name="connsiteY0" fmla="*/ 0 h 763325"/>
              <a:gd name="connsiteX1" fmla="*/ 453225 w 453225"/>
              <a:gd name="connsiteY1" fmla="*/ 763325 h 763325"/>
              <a:gd name="connsiteX0" fmla="*/ 217776 w 302590"/>
              <a:gd name="connsiteY0" fmla="*/ 0 h 1218579"/>
              <a:gd name="connsiteX1" fmla="*/ 283597 w 302590"/>
              <a:gd name="connsiteY1" fmla="*/ 1218579 h 1218579"/>
              <a:gd name="connsiteX0" fmla="*/ 217776 w 283597"/>
              <a:gd name="connsiteY0" fmla="*/ 0 h 1218579"/>
              <a:gd name="connsiteX1" fmla="*/ 283597 w 283597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0 w 2252348"/>
              <a:gd name="connsiteY0" fmla="*/ 0 h 1218579"/>
              <a:gd name="connsiteX1" fmla="*/ 2252348 w 2252348"/>
              <a:gd name="connsiteY1" fmla="*/ 1218579 h 1218579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00107 w 1180228"/>
              <a:gd name="connsiteY0" fmla="*/ 0 h 1362596"/>
              <a:gd name="connsiteX1" fmla="*/ 1180228 w 1180228"/>
              <a:gd name="connsiteY1" fmla="*/ 1362596 h 1362596"/>
              <a:gd name="connsiteX0" fmla="*/ 188899 w 1180228"/>
              <a:gd name="connsiteY0" fmla="*/ 0 h 1362596"/>
              <a:gd name="connsiteX1" fmla="*/ 1180228 w 1180228"/>
              <a:gd name="connsiteY1" fmla="*/ 1362596 h 1362596"/>
              <a:gd name="connsiteX0" fmla="*/ 0 w 991329"/>
              <a:gd name="connsiteY0" fmla="*/ 0 h 1362596"/>
              <a:gd name="connsiteX1" fmla="*/ 991329 w 991329"/>
              <a:gd name="connsiteY1" fmla="*/ 1362596 h 136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329" h="1362596">
                <a:moveTo>
                  <a:pt x="0" y="0"/>
                </a:moveTo>
                <a:cubicBezTo>
                  <a:pt x="15806" y="612743"/>
                  <a:pt x="124719" y="1312013"/>
                  <a:pt x="991329" y="1362596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/>
          <p:cNvSpPr txBox="1"/>
          <p:nvPr/>
        </p:nvSpPr>
        <p:spPr>
          <a:xfrm>
            <a:off x="1355821" y="3981211"/>
            <a:ext cx="4639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High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1324403" y="2714438"/>
            <a:ext cx="4639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High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7" name="Rechteck 36"/>
          <p:cNvSpPr/>
          <p:nvPr/>
        </p:nvSpPr>
        <p:spPr>
          <a:xfrm rot="16200000">
            <a:off x="2012555" y="3622659"/>
            <a:ext cx="360040" cy="1734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 rot="16200000">
            <a:off x="2011640" y="1589632"/>
            <a:ext cx="360040" cy="173451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 rot="16200000">
            <a:off x="4455982" y="3110490"/>
            <a:ext cx="360040" cy="688386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6732240" y="3068960"/>
            <a:ext cx="1558456" cy="7076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Gerade Verbindung 49"/>
          <p:cNvCxnSpPr/>
          <p:nvPr/>
        </p:nvCxnSpPr>
        <p:spPr>
          <a:xfrm>
            <a:off x="7661617" y="3274663"/>
            <a:ext cx="3987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/>
          <p:cNvCxnSpPr/>
          <p:nvPr/>
        </p:nvCxnSpPr>
        <p:spPr>
          <a:xfrm>
            <a:off x="7661617" y="3611055"/>
            <a:ext cx="3987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feld 51"/>
          <p:cNvSpPr txBox="1"/>
          <p:nvPr/>
        </p:nvSpPr>
        <p:spPr>
          <a:xfrm>
            <a:off x="7225988" y="3126447"/>
            <a:ext cx="340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3" name="Textfeld 52"/>
          <p:cNvSpPr txBox="1"/>
          <p:nvPr/>
        </p:nvSpPr>
        <p:spPr>
          <a:xfrm>
            <a:off x="6817769" y="3464171"/>
            <a:ext cx="721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Inv. Rel.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cxnSp>
        <p:nvCxnSpPr>
          <p:cNvPr id="122" name="Gerade Verbindung 121"/>
          <p:cNvCxnSpPr/>
          <p:nvPr/>
        </p:nvCxnSpPr>
        <p:spPr>
          <a:xfrm>
            <a:off x="4980195" y="2708920"/>
            <a:ext cx="0" cy="152117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/>
          <p:nvPr/>
        </p:nvCxnSpPr>
        <p:spPr>
          <a:xfrm flipH="1">
            <a:off x="1646276" y="1964987"/>
            <a:ext cx="724620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114"/>
          <p:cNvSpPr/>
          <p:nvPr/>
        </p:nvSpPr>
        <p:spPr>
          <a:xfrm>
            <a:off x="2458409" y="4802242"/>
            <a:ext cx="4509791" cy="5266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/>
          <p:cNvSpPr/>
          <p:nvPr/>
        </p:nvSpPr>
        <p:spPr>
          <a:xfrm rot="16200000">
            <a:off x="2123716" y="1484770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kinetics</a:t>
            </a:r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1307274" y="478413"/>
            <a:ext cx="22187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905892" y="231839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1307274" y="1124744"/>
            <a:ext cx="29845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Change concentration at time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329354" y="1153319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feld 118"/>
          <p:cNvSpPr txBox="1"/>
          <p:nvPr/>
        </p:nvSpPr>
        <p:spPr>
          <a:xfrm>
            <a:off x="4683809" y="1124744"/>
            <a:ext cx="25519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Retinal radiance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Trolands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]</a:t>
            </a:r>
            <a:endParaRPr lang="en-US" i="1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Rechteck 90"/>
          <p:cNvSpPr/>
          <p:nvPr/>
        </p:nvSpPr>
        <p:spPr>
          <a:xfrm rot="16200000">
            <a:off x="4608650" y="1484768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feld 92"/>
          <p:cNvSpPr txBox="1"/>
          <p:nvPr/>
        </p:nvSpPr>
        <p:spPr>
          <a:xfrm>
            <a:off x="3390826" y="231838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27233" y="2325027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1515558" y="2325027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7" name="Rechteck 36"/>
          <p:cNvSpPr/>
          <p:nvPr/>
        </p:nvSpPr>
        <p:spPr>
          <a:xfrm rot="16200000">
            <a:off x="3690220" y="2403200"/>
            <a:ext cx="360040" cy="1073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 rot="16200000">
            <a:off x="1220010" y="2381262"/>
            <a:ext cx="360040" cy="15125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 rot="16200000">
            <a:off x="2117416" y="208234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feld 41"/>
          <p:cNvSpPr txBox="1"/>
          <p:nvPr/>
        </p:nvSpPr>
        <p:spPr>
          <a:xfrm>
            <a:off x="899592" y="291596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Rechteck 42"/>
          <p:cNvSpPr/>
          <p:nvPr/>
        </p:nvSpPr>
        <p:spPr>
          <a:xfrm rot="16200000">
            <a:off x="4602350" y="2082346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/>
          <p:cNvSpPr txBox="1"/>
          <p:nvPr/>
        </p:nvSpPr>
        <p:spPr>
          <a:xfrm>
            <a:off x="3384526" y="291596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Rechteck 55"/>
          <p:cNvSpPr/>
          <p:nvPr/>
        </p:nvSpPr>
        <p:spPr>
          <a:xfrm rot="16200000">
            <a:off x="4497491" y="2187208"/>
            <a:ext cx="360040" cy="17345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hteck 58"/>
          <p:cNvSpPr/>
          <p:nvPr/>
        </p:nvSpPr>
        <p:spPr>
          <a:xfrm rot="16200000">
            <a:off x="1216860" y="2975690"/>
            <a:ext cx="360040" cy="157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hteck 59"/>
          <p:cNvSpPr/>
          <p:nvPr/>
        </p:nvSpPr>
        <p:spPr>
          <a:xfrm rot="16200000">
            <a:off x="2117416" y="2634207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feld 60"/>
          <p:cNvSpPr txBox="1"/>
          <p:nvPr/>
        </p:nvSpPr>
        <p:spPr>
          <a:xfrm>
            <a:off x="899592" y="3467827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Rechteck 61"/>
          <p:cNvSpPr/>
          <p:nvPr/>
        </p:nvSpPr>
        <p:spPr>
          <a:xfrm rot="16200000">
            <a:off x="4602350" y="2634205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feld 65"/>
          <p:cNvSpPr txBox="1"/>
          <p:nvPr/>
        </p:nvSpPr>
        <p:spPr>
          <a:xfrm>
            <a:off x="3384526" y="3467825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Rechteck 69"/>
          <p:cNvSpPr/>
          <p:nvPr/>
        </p:nvSpPr>
        <p:spPr>
          <a:xfrm rot="16200000">
            <a:off x="3687071" y="3549486"/>
            <a:ext cx="360040" cy="1136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hteck 70"/>
          <p:cNvSpPr/>
          <p:nvPr/>
        </p:nvSpPr>
        <p:spPr>
          <a:xfrm rot="16200000">
            <a:off x="2005340" y="2739069"/>
            <a:ext cx="360040" cy="173451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hteck 71"/>
          <p:cNvSpPr/>
          <p:nvPr/>
        </p:nvSpPr>
        <p:spPr>
          <a:xfrm rot="16200000">
            <a:off x="2117416" y="3201968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feld 72"/>
          <p:cNvSpPr txBox="1"/>
          <p:nvPr/>
        </p:nvSpPr>
        <p:spPr>
          <a:xfrm>
            <a:off x="899592" y="403558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Rechteck 75"/>
          <p:cNvSpPr/>
          <p:nvPr/>
        </p:nvSpPr>
        <p:spPr>
          <a:xfrm rot="16200000">
            <a:off x="4602350" y="3201966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feld 78"/>
          <p:cNvSpPr txBox="1"/>
          <p:nvPr/>
        </p:nvSpPr>
        <p:spPr>
          <a:xfrm>
            <a:off x="3384526" y="403558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Rechteck 81"/>
          <p:cNvSpPr/>
          <p:nvPr/>
        </p:nvSpPr>
        <p:spPr>
          <a:xfrm rot="16200000">
            <a:off x="4497489" y="3306829"/>
            <a:ext cx="360040" cy="1734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hteck 82"/>
          <p:cNvSpPr/>
          <p:nvPr/>
        </p:nvSpPr>
        <p:spPr>
          <a:xfrm rot="16200000">
            <a:off x="2005340" y="3306830"/>
            <a:ext cx="360040" cy="173451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hteck 83"/>
          <p:cNvSpPr/>
          <p:nvPr/>
        </p:nvSpPr>
        <p:spPr>
          <a:xfrm rot="16200000">
            <a:off x="7186553" y="1484767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feld 86"/>
          <p:cNvSpPr txBox="1"/>
          <p:nvPr/>
        </p:nvSpPr>
        <p:spPr>
          <a:xfrm>
            <a:off x="5968729" y="2318387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5995663" y="2348877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/>
          <p:cNvCxnSpPr/>
          <p:nvPr/>
        </p:nvCxnSpPr>
        <p:spPr>
          <a:xfrm>
            <a:off x="7348508" y="2204864"/>
            <a:ext cx="4486" cy="5200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hteck 91"/>
          <p:cNvSpPr/>
          <p:nvPr/>
        </p:nvSpPr>
        <p:spPr>
          <a:xfrm rot="16200000">
            <a:off x="7188129" y="2060831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feld 95"/>
          <p:cNvSpPr txBox="1"/>
          <p:nvPr/>
        </p:nvSpPr>
        <p:spPr>
          <a:xfrm>
            <a:off x="5970305" y="2894451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5997239" y="2924941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/>
          <p:cNvSpPr/>
          <p:nvPr/>
        </p:nvSpPr>
        <p:spPr>
          <a:xfrm rot="16200000">
            <a:off x="7189705" y="2636895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feld 102"/>
          <p:cNvSpPr txBox="1"/>
          <p:nvPr/>
        </p:nvSpPr>
        <p:spPr>
          <a:xfrm>
            <a:off x="5971881" y="3470515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5998815" y="3501005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hteck 105"/>
          <p:cNvSpPr/>
          <p:nvPr/>
        </p:nvSpPr>
        <p:spPr>
          <a:xfrm rot="16200000">
            <a:off x="7191281" y="3212959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hteck 106"/>
          <p:cNvSpPr/>
          <p:nvPr/>
        </p:nvSpPr>
        <p:spPr>
          <a:xfrm rot="16200000">
            <a:off x="7328693" y="4025445"/>
            <a:ext cx="360040" cy="319267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feld 107"/>
          <p:cNvSpPr txBox="1"/>
          <p:nvPr/>
        </p:nvSpPr>
        <p:spPr>
          <a:xfrm>
            <a:off x="5973457" y="4046579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6000391" y="4077069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Gerade Verbindung 109"/>
          <p:cNvCxnSpPr/>
          <p:nvPr/>
        </p:nvCxnSpPr>
        <p:spPr>
          <a:xfrm>
            <a:off x="7353236" y="3933056"/>
            <a:ext cx="4486" cy="5200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hteck 110"/>
          <p:cNvSpPr/>
          <p:nvPr/>
        </p:nvSpPr>
        <p:spPr>
          <a:xfrm rot="16200000">
            <a:off x="7588577" y="2622075"/>
            <a:ext cx="360040" cy="82175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Gerade Verbindung 99"/>
          <p:cNvCxnSpPr/>
          <p:nvPr/>
        </p:nvCxnSpPr>
        <p:spPr>
          <a:xfrm>
            <a:off x="7350084" y="2780928"/>
            <a:ext cx="4486" cy="5200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 flipV="1">
            <a:off x="6904501" y="3335814"/>
            <a:ext cx="360040" cy="5464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Gerade Verbindung 104"/>
          <p:cNvCxnSpPr/>
          <p:nvPr/>
        </p:nvCxnSpPr>
        <p:spPr>
          <a:xfrm>
            <a:off x="7351660" y="3356992"/>
            <a:ext cx="4486" cy="5200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4036504" y="2916641"/>
            <a:ext cx="4639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High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1524829" y="2916641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68" name="Textfeld 67"/>
          <p:cNvSpPr txBox="1"/>
          <p:nvPr/>
        </p:nvSpPr>
        <p:spPr>
          <a:xfrm>
            <a:off x="4036019" y="3468949"/>
            <a:ext cx="4639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High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1524344" y="3468949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Low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80" name="Textfeld 79"/>
          <p:cNvSpPr txBox="1"/>
          <p:nvPr/>
        </p:nvSpPr>
        <p:spPr>
          <a:xfrm>
            <a:off x="4004215" y="4039792"/>
            <a:ext cx="4639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High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81" name="Textfeld 80"/>
          <p:cNvSpPr txBox="1"/>
          <p:nvPr/>
        </p:nvSpPr>
        <p:spPr>
          <a:xfrm>
            <a:off x="1492540" y="4039792"/>
            <a:ext cx="4639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High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3105785" y="4931336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hteck 112"/>
          <p:cNvSpPr/>
          <p:nvPr/>
        </p:nvSpPr>
        <p:spPr>
          <a:xfrm>
            <a:off x="2994200" y="4869160"/>
            <a:ext cx="3666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)(1-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)) – 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/>
          <p:cNvSpPr/>
          <p:nvPr/>
        </p:nvSpPr>
        <p:spPr>
          <a:xfrm>
            <a:off x="4475313" y="4383199"/>
            <a:ext cx="504056" cy="50405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/>
          <p:cNvSpPr/>
          <p:nvPr/>
        </p:nvSpPr>
        <p:spPr>
          <a:xfrm>
            <a:off x="4469209" y="5076800"/>
            <a:ext cx="504056" cy="22440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1895409" y="5076800"/>
            <a:ext cx="504056" cy="22440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/>
          <p:cNvSpPr/>
          <p:nvPr/>
        </p:nvSpPr>
        <p:spPr>
          <a:xfrm>
            <a:off x="4835351" y="5076800"/>
            <a:ext cx="504056" cy="22440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lipse 60"/>
          <p:cNvSpPr/>
          <p:nvPr/>
        </p:nvSpPr>
        <p:spPr>
          <a:xfrm>
            <a:off x="4843959" y="4644752"/>
            <a:ext cx="504056" cy="504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/>
          <p:cNvSpPr/>
          <p:nvPr/>
        </p:nvSpPr>
        <p:spPr>
          <a:xfrm rot="16200000">
            <a:off x="2123716" y="908705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kinetics?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 rot="16200000">
            <a:off x="1408924" y="1623498"/>
            <a:ext cx="360040" cy="51465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 rot="16200000">
            <a:off x="2123716" y="1412763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 rot="16200000">
            <a:off x="2202622" y="2283755"/>
            <a:ext cx="360040" cy="202256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905892" y="1742325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905892" y="2246383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Ellipse 65"/>
          <p:cNvSpPr/>
          <p:nvPr/>
        </p:nvSpPr>
        <p:spPr>
          <a:xfrm>
            <a:off x="932826" y="2276873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hteck 71"/>
          <p:cNvSpPr/>
          <p:nvPr/>
        </p:nvSpPr>
        <p:spPr>
          <a:xfrm rot="16200000">
            <a:off x="4816587" y="908705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hteck 72"/>
          <p:cNvSpPr/>
          <p:nvPr/>
        </p:nvSpPr>
        <p:spPr>
          <a:xfrm rot="16200000">
            <a:off x="4190234" y="1535060"/>
            <a:ext cx="360040" cy="69152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 rot="16200000">
            <a:off x="4816587" y="1412763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 rot="16200000" flipV="1">
            <a:off x="4593174" y="2183691"/>
            <a:ext cx="360040" cy="40238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feld 75"/>
          <p:cNvSpPr txBox="1"/>
          <p:nvPr/>
        </p:nvSpPr>
        <p:spPr>
          <a:xfrm>
            <a:off x="3598763" y="1742325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Textfeld 76"/>
          <p:cNvSpPr txBox="1"/>
          <p:nvPr/>
        </p:nvSpPr>
        <p:spPr>
          <a:xfrm>
            <a:off x="3598763" y="2246383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3625697" y="2276873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hteck 78"/>
          <p:cNvSpPr/>
          <p:nvPr/>
        </p:nvSpPr>
        <p:spPr>
          <a:xfrm rot="16200000">
            <a:off x="7590991" y="908705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hteck 79"/>
          <p:cNvSpPr/>
          <p:nvPr/>
        </p:nvSpPr>
        <p:spPr>
          <a:xfrm rot="16200000">
            <a:off x="6729564" y="1770134"/>
            <a:ext cx="360040" cy="22138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hteck 80"/>
          <p:cNvSpPr/>
          <p:nvPr/>
        </p:nvSpPr>
        <p:spPr>
          <a:xfrm rot="16200000">
            <a:off x="7590991" y="1412763"/>
            <a:ext cx="36004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hteck 81"/>
          <p:cNvSpPr/>
          <p:nvPr/>
        </p:nvSpPr>
        <p:spPr>
          <a:xfrm rot="16200000">
            <a:off x="7708568" y="2245084"/>
            <a:ext cx="360040" cy="279597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feld 82"/>
          <p:cNvSpPr txBox="1"/>
          <p:nvPr/>
        </p:nvSpPr>
        <p:spPr>
          <a:xfrm>
            <a:off x="6373167" y="1742325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6373167" y="2246383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Ellipse 84"/>
          <p:cNvSpPr/>
          <p:nvPr/>
        </p:nvSpPr>
        <p:spPr>
          <a:xfrm>
            <a:off x="6400101" y="2276873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Gerade Verbindung 86"/>
          <p:cNvCxnSpPr/>
          <p:nvPr/>
        </p:nvCxnSpPr>
        <p:spPr>
          <a:xfrm>
            <a:off x="2281514" y="2132855"/>
            <a:ext cx="4486" cy="5200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89"/>
          <p:cNvCxnSpPr/>
          <p:nvPr/>
        </p:nvCxnSpPr>
        <p:spPr>
          <a:xfrm>
            <a:off x="4970140" y="2132855"/>
            <a:ext cx="4486" cy="5200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/>
          <p:cNvCxnSpPr/>
          <p:nvPr/>
        </p:nvCxnSpPr>
        <p:spPr>
          <a:xfrm>
            <a:off x="7744491" y="2132855"/>
            <a:ext cx="4486" cy="5200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Untertitel 2"/>
          <p:cNvSpPr txBox="1">
            <a:spLocks/>
          </p:cNvSpPr>
          <p:nvPr/>
        </p:nvSpPr>
        <p:spPr>
          <a:xfrm>
            <a:off x="1122095" y="1268758"/>
            <a:ext cx="524181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Time </a:t>
            </a:r>
            <a:r>
              <a:rPr kumimoji="0" lang="de-DE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cxnSp>
        <p:nvCxnSpPr>
          <p:cNvPr id="96" name="Gerade Verbindung 95"/>
          <p:cNvCxnSpPr/>
          <p:nvPr/>
        </p:nvCxnSpPr>
        <p:spPr>
          <a:xfrm flipH="1">
            <a:off x="1646276" y="1384200"/>
            <a:ext cx="724620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97"/>
          <p:cNvCxnSpPr/>
          <p:nvPr/>
        </p:nvCxnSpPr>
        <p:spPr>
          <a:xfrm flipH="1">
            <a:off x="618064" y="1384200"/>
            <a:ext cx="40544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hteck 99"/>
          <p:cNvSpPr/>
          <p:nvPr/>
        </p:nvSpPr>
        <p:spPr>
          <a:xfrm rot="16200000">
            <a:off x="2117416" y="1916820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/>
          <p:cNvSpPr/>
          <p:nvPr/>
        </p:nvSpPr>
        <p:spPr>
          <a:xfrm rot="16200000">
            <a:off x="1402624" y="2631613"/>
            <a:ext cx="360040" cy="5146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feld 101"/>
          <p:cNvSpPr txBox="1"/>
          <p:nvPr/>
        </p:nvSpPr>
        <p:spPr>
          <a:xfrm>
            <a:off x="899592" y="2750440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Rechteck 102"/>
          <p:cNvSpPr/>
          <p:nvPr/>
        </p:nvSpPr>
        <p:spPr>
          <a:xfrm rot="16200000">
            <a:off x="4810287" y="1916820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hteck 103"/>
          <p:cNvSpPr/>
          <p:nvPr/>
        </p:nvSpPr>
        <p:spPr>
          <a:xfrm rot="16200000">
            <a:off x="4183934" y="2543175"/>
            <a:ext cx="360040" cy="6915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feld 104"/>
          <p:cNvSpPr txBox="1"/>
          <p:nvPr/>
        </p:nvSpPr>
        <p:spPr>
          <a:xfrm>
            <a:off x="3592463" y="2750440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Rechteck 105"/>
          <p:cNvSpPr/>
          <p:nvPr/>
        </p:nvSpPr>
        <p:spPr>
          <a:xfrm rot="16200000">
            <a:off x="7584691" y="1916820"/>
            <a:ext cx="360040" cy="1944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hteck 106"/>
          <p:cNvSpPr/>
          <p:nvPr/>
        </p:nvSpPr>
        <p:spPr>
          <a:xfrm rot="16200000">
            <a:off x="6723264" y="2778249"/>
            <a:ext cx="360040" cy="2213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feld 107"/>
          <p:cNvSpPr txBox="1"/>
          <p:nvPr/>
        </p:nvSpPr>
        <p:spPr>
          <a:xfrm>
            <a:off x="6366867" y="2750440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882463" y="4386803"/>
            <a:ext cx="504056" cy="504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/>
          <p:cNvSpPr txBox="1"/>
          <p:nvPr/>
        </p:nvSpPr>
        <p:spPr>
          <a:xfrm>
            <a:off x="1423811" y="445079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7" name="Gerade Verbindung mit Pfeil 46"/>
          <p:cNvCxnSpPr/>
          <p:nvPr/>
        </p:nvCxnSpPr>
        <p:spPr>
          <a:xfrm>
            <a:off x="2143891" y="4655785"/>
            <a:ext cx="378296" cy="27699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2623266" y="4880193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2662084" y="4910491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feld 54"/>
          <p:cNvSpPr txBox="1"/>
          <p:nvPr/>
        </p:nvSpPr>
        <p:spPr>
          <a:xfrm>
            <a:off x="5411415" y="4776780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Gerade Verbindung mit Pfeil 55"/>
          <p:cNvCxnSpPr/>
          <p:nvPr/>
        </p:nvCxnSpPr>
        <p:spPr>
          <a:xfrm flipV="1">
            <a:off x="5120446" y="4638280"/>
            <a:ext cx="384721" cy="27564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5483423" y="4294790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5522241" y="4326043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feld 62"/>
          <p:cNvSpPr txBox="1"/>
          <p:nvPr/>
        </p:nvSpPr>
        <p:spPr>
          <a:xfrm>
            <a:off x="2247112" y="3680440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5001105" y="3680440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8" name="Gerade Verbindung mit Pfeil 67"/>
          <p:cNvCxnSpPr/>
          <p:nvPr/>
        </p:nvCxnSpPr>
        <p:spPr>
          <a:xfrm>
            <a:off x="2422985" y="4007529"/>
            <a:ext cx="0" cy="27699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>
            <a:off x="5195391" y="4013046"/>
            <a:ext cx="0" cy="27699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6876275" y="4401294"/>
            <a:ext cx="504056" cy="50405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lipse 92"/>
          <p:cNvSpPr/>
          <p:nvPr/>
        </p:nvSpPr>
        <p:spPr>
          <a:xfrm>
            <a:off x="6898746" y="5076800"/>
            <a:ext cx="504056" cy="22440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lipse 93"/>
          <p:cNvSpPr/>
          <p:nvPr/>
        </p:nvSpPr>
        <p:spPr>
          <a:xfrm>
            <a:off x="7236313" y="5076800"/>
            <a:ext cx="504056" cy="22440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llipse 96"/>
          <p:cNvSpPr/>
          <p:nvPr/>
        </p:nvSpPr>
        <p:spPr>
          <a:xfrm>
            <a:off x="7244921" y="4672372"/>
            <a:ext cx="504056" cy="50405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feld 98"/>
          <p:cNvSpPr txBox="1"/>
          <p:nvPr/>
        </p:nvSpPr>
        <p:spPr>
          <a:xfrm>
            <a:off x="8114952" y="4274815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8291735" y="4658469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8330553" y="4688767"/>
            <a:ext cx="45719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Ellipse 111"/>
          <p:cNvSpPr/>
          <p:nvPr/>
        </p:nvSpPr>
        <p:spPr>
          <a:xfrm>
            <a:off x="7632133" y="5076800"/>
            <a:ext cx="504056" cy="22440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Ellipse 112"/>
          <p:cNvSpPr/>
          <p:nvPr/>
        </p:nvSpPr>
        <p:spPr>
          <a:xfrm>
            <a:off x="7640741" y="4541302"/>
            <a:ext cx="504056" cy="504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Gerade Verbindung mit Pfeil 108"/>
          <p:cNvCxnSpPr/>
          <p:nvPr/>
        </p:nvCxnSpPr>
        <p:spPr>
          <a:xfrm flipV="1">
            <a:off x="7896225" y="4804023"/>
            <a:ext cx="323850" cy="9525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7747917" y="3747115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7942203" y="4079721"/>
            <a:ext cx="0" cy="27699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2247112" y="3403441"/>
            <a:ext cx="17974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Forces (Gravity, …)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24" name="Textfeld 123"/>
          <p:cNvSpPr txBox="1"/>
          <p:nvPr/>
        </p:nvSpPr>
        <p:spPr>
          <a:xfrm>
            <a:off x="2616166" y="4559394"/>
            <a:ext cx="6059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Speed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25" name="Textfeld 124"/>
          <p:cNvSpPr txBox="1"/>
          <p:nvPr/>
        </p:nvSpPr>
        <p:spPr>
          <a:xfrm>
            <a:off x="1044721" y="4203546"/>
            <a:ext cx="7764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Position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29" name="Textfeld 128"/>
          <p:cNvSpPr txBox="1"/>
          <p:nvPr/>
        </p:nvSpPr>
        <p:spPr>
          <a:xfrm rot="16200000">
            <a:off x="55170" y="4342045"/>
            <a:ext cx="10803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Animation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30" name="Textfeld 129"/>
          <p:cNvSpPr txBox="1"/>
          <p:nvPr/>
        </p:nvSpPr>
        <p:spPr>
          <a:xfrm rot="16200000">
            <a:off x="-35879" y="2290844"/>
            <a:ext cx="12624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Afterimages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Effective</a:t>
            </a:r>
            <a:r>
              <a:rPr lang="de-DE" dirty="0" smtClean="0"/>
              <a:t> </a:t>
            </a:r>
            <a:r>
              <a:rPr lang="de-DE" dirty="0" err="1" smtClean="0"/>
              <a:t>radiance</a:t>
            </a:r>
            <a:endParaRPr lang="de-DE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638" y="764704"/>
            <a:ext cx="8341854" cy="187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1907704" y="764704"/>
            <a:ext cx="2016224" cy="18749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3923928" y="764704"/>
            <a:ext cx="1944216" cy="18749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5868144" y="764704"/>
            <a:ext cx="1584176" cy="18749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7452320" y="764704"/>
            <a:ext cx="648072" cy="18749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8100392" y="764704"/>
            <a:ext cx="899100" cy="18749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696966" y="2900495"/>
            <a:ext cx="7591128" cy="2616737"/>
            <a:chOff x="696966" y="2900495"/>
            <a:chExt cx="7591128" cy="261673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96966" y="3172048"/>
              <a:ext cx="2793880" cy="2345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Untertitel 2"/>
            <p:cNvSpPr txBox="1">
              <a:spLocks/>
            </p:cNvSpPr>
            <p:nvPr/>
          </p:nvSpPr>
          <p:spPr>
            <a:xfrm>
              <a:off x="801328" y="2900495"/>
              <a:ext cx="7486766" cy="271553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/>
            <a:p>
              <a:pPr>
                <a:defRPr/>
              </a:pPr>
              <a:r>
                <a:rPr lang="de-DE" sz="1200" b="1" dirty="0" smtClean="0">
                  <a:latin typeface="Myriad Pro" pitchFamily="34" charset="0"/>
                </a:rPr>
                <a:t>Martinez-Conde et al.:</a:t>
              </a:r>
              <a:r>
                <a:rPr lang="de-DE" sz="1200" dirty="0" smtClean="0">
                  <a:latin typeface="Myriad Pro" pitchFamily="34" charset="0"/>
                </a:rPr>
                <a:t> </a:t>
              </a:r>
              <a:r>
                <a:rPr lang="en-US" sz="1200" dirty="0" smtClean="0">
                  <a:latin typeface="Myriad Pro" pitchFamily="34" charset="0"/>
                </a:rPr>
                <a:t>The role of </a:t>
              </a:r>
              <a:r>
                <a:rPr lang="en-US" sz="1200" dirty="0" err="1" smtClean="0">
                  <a:latin typeface="Myriad Pro" pitchFamily="34" charset="0"/>
                </a:rPr>
                <a:t>fixational</a:t>
              </a:r>
              <a:r>
                <a:rPr lang="en-US" sz="1200" dirty="0" smtClean="0">
                  <a:latin typeface="Myriad Pro" pitchFamily="34" charset="0"/>
                </a:rPr>
                <a:t> eye movements in visual perception</a:t>
              </a:r>
              <a:r>
                <a:rPr lang="de-DE" sz="1200" dirty="0" smtClean="0">
                  <a:latin typeface="Myriad Pro" pitchFamily="34" charset="0"/>
                </a:rPr>
                <a:t>.  </a:t>
              </a:r>
              <a:r>
                <a:rPr lang="de-DE" sz="1200" i="1" dirty="0" smtClean="0">
                  <a:latin typeface="Myriad Pro" pitchFamily="34" charset="0"/>
                </a:rPr>
                <a:t>Nature </a:t>
              </a:r>
              <a:r>
                <a:rPr lang="de-DE" sz="1200" i="1" dirty="0" err="1" smtClean="0">
                  <a:latin typeface="Myriad Pro" pitchFamily="34" charset="0"/>
                </a:rPr>
                <a:t>Rev</a:t>
              </a:r>
              <a:r>
                <a:rPr lang="de-DE" sz="1200" i="1" dirty="0" smtClean="0">
                  <a:latin typeface="Myriad Pro" pitchFamily="34" charset="0"/>
                </a:rPr>
                <a:t>. </a:t>
              </a:r>
              <a:r>
                <a:rPr lang="de-DE" sz="1200" i="1" dirty="0" err="1" smtClean="0">
                  <a:latin typeface="Myriad Pro" pitchFamily="34" charset="0"/>
                </a:rPr>
                <a:t>Neurosc</a:t>
              </a:r>
              <a:r>
                <a:rPr lang="de-DE" sz="1200" i="1" dirty="0" smtClean="0">
                  <a:latin typeface="Myriad Pro" pitchFamily="34" charset="0"/>
                </a:rPr>
                <a:t>. 5(3), 2004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(GPU) Solver</a:t>
            </a:r>
            <a:endParaRPr lang="de-DE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638" y="764704"/>
            <a:ext cx="8341854" cy="187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hteck 16"/>
          <p:cNvSpPr/>
          <p:nvPr/>
        </p:nvSpPr>
        <p:spPr>
          <a:xfrm>
            <a:off x="5868144" y="764704"/>
            <a:ext cx="1535546" cy="18749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7403691" y="764704"/>
            <a:ext cx="1595802" cy="18749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429000"/>
            <a:ext cx="3983618" cy="151216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Diffusion</a:t>
            </a:r>
            <a:endParaRPr lang="de-DE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638" y="764704"/>
            <a:ext cx="8341854" cy="187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hteck 18"/>
          <p:cNvSpPr/>
          <p:nvPr/>
        </p:nvSpPr>
        <p:spPr>
          <a:xfrm>
            <a:off x="7884368" y="764704"/>
            <a:ext cx="1300468" cy="18749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Compositing</a:t>
            </a:r>
            <a:endParaRPr lang="de-DE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638" y="764704"/>
            <a:ext cx="8341854" cy="187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pic>
        <p:nvPicPr>
          <p:cNvPr id="11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44824"/>
            <a:ext cx="7848600" cy="3585752"/>
          </a:xfrm>
          <a:prstGeom prst="rect">
            <a:avLst/>
          </a:prstGeom>
        </p:spPr>
      </p:pic>
      <p:sp>
        <p:nvSpPr>
          <p:cNvPr id="12" name="Untertitel 2"/>
          <p:cNvSpPr txBox="1">
            <a:spLocks/>
          </p:cNvSpPr>
          <p:nvPr/>
        </p:nvSpPr>
        <p:spPr>
          <a:xfrm>
            <a:off x="762000" y="1600200"/>
            <a:ext cx="7848600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>
              <a:defRPr/>
            </a:pPr>
            <a:r>
              <a:rPr lang="de-DE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</a:rPr>
              <a:t>Cadik et al.: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Evaluation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of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 tone-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mapping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operatos</a:t>
            </a:r>
            <a:r>
              <a:rPr kumimoji="0" lang="de-DE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, </a:t>
            </a:r>
            <a:r>
              <a:rPr kumimoji="0" lang="de-DE" sz="1200" b="0" i="1" u="none" strike="noStrike" kern="1200" cap="none" spc="0" normalizeH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Proc</a:t>
            </a:r>
            <a:r>
              <a:rPr lang="de-DE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</a:rPr>
              <a:t>. </a:t>
            </a:r>
            <a:r>
              <a:rPr kumimoji="0" lang="de-DE" sz="12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Pacific Graphics </a:t>
            </a:r>
            <a:r>
              <a:rPr kumimoji="0" lang="de-DE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(2006)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7385" y="3284985"/>
            <a:ext cx="2393280" cy="20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0745" y="3284986"/>
            <a:ext cx="2393280" cy="20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87105" y="3284986"/>
            <a:ext cx="2393280" cy="20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Flight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18953" y="3284986"/>
            <a:ext cx="2393280" cy="20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57497" y="3284984"/>
            <a:ext cx="2393281" cy="20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Untertitel 2"/>
          <p:cNvSpPr txBox="1">
            <a:spLocks/>
          </p:cNvSpPr>
          <p:nvPr/>
        </p:nvSpPr>
        <p:spPr>
          <a:xfrm>
            <a:off x="801328" y="2852936"/>
            <a:ext cx="7486766" cy="2715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defRPr/>
            </a:pPr>
            <a:r>
              <a:rPr lang="de-DE" sz="1200" b="1" dirty="0" err="1" smtClean="0">
                <a:latin typeface="Myriad Pro" pitchFamily="34" charset="0"/>
              </a:rPr>
              <a:t>Shuey</a:t>
            </a:r>
            <a:r>
              <a:rPr lang="de-DE" sz="1200" b="1" dirty="0" smtClean="0">
                <a:latin typeface="Myriad Pro" pitchFamily="34" charset="0"/>
              </a:rPr>
              <a:t>:</a:t>
            </a:r>
            <a:r>
              <a:rPr lang="de-DE" sz="1200" dirty="0" smtClean="0">
                <a:latin typeface="Myriad Pro" pitchFamily="34" charset="0"/>
              </a:rPr>
              <a:t> The </a:t>
            </a:r>
            <a:r>
              <a:rPr lang="de-DE" sz="1200" dirty="0" err="1" smtClean="0">
                <a:latin typeface="Myriad Pro" pitchFamily="34" charset="0"/>
              </a:rPr>
              <a:t>flight</a:t>
            </a:r>
            <a:r>
              <a:rPr lang="de-DE" sz="1200" dirty="0" smtClean="0">
                <a:latin typeface="Myriad Pro" pitchFamily="34" charset="0"/>
              </a:rPr>
              <a:t> </a:t>
            </a:r>
            <a:r>
              <a:rPr lang="de-DE" sz="1200" dirty="0" err="1" smtClean="0">
                <a:latin typeface="Myriad Pro" pitchFamily="34" charset="0"/>
              </a:rPr>
              <a:t>of</a:t>
            </a:r>
            <a:r>
              <a:rPr lang="de-DE" sz="1200" dirty="0" smtClean="0">
                <a:latin typeface="Myriad Pro" pitchFamily="34" charset="0"/>
              </a:rPr>
              <a:t> </a:t>
            </a:r>
            <a:r>
              <a:rPr lang="de-DE" sz="1200" dirty="0" err="1" smtClean="0">
                <a:latin typeface="Myriad Pro" pitchFamily="34" charset="0"/>
              </a:rPr>
              <a:t>colors</a:t>
            </a:r>
            <a:r>
              <a:rPr lang="de-DE" sz="1200" dirty="0" smtClean="0">
                <a:latin typeface="Myriad Pro" pitchFamily="34" charset="0"/>
              </a:rPr>
              <a:t>.  Am J </a:t>
            </a:r>
            <a:r>
              <a:rPr lang="de-DE" sz="1200" dirty="0" err="1" smtClean="0">
                <a:latin typeface="Myriad Pro" pitchFamily="34" charset="0"/>
              </a:rPr>
              <a:t>Psych</a:t>
            </a:r>
            <a:r>
              <a:rPr lang="de-DE" sz="1200" dirty="0" smtClean="0">
                <a:latin typeface="Myriad Pro" pitchFamily="34" charset="0"/>
              </a:rPr>
              <a:t> 35(4)</a:t>
            </a:r>
            <a:endParaRPr lang="de-DE" sz="1200" i="1" dirty="0" smtClean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052736"/>
            <a:ext cx="7554416" cy="438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affic light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1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62000" y="2924944"/>
            <a:ext cx="3161928" cy="22322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Kreuz 6"/>
          <p:cNvSpPr/>
          <p:nvPr/>
        </p:nvSpPr>
        <p:spPr>
          <a:xfrm>
            <a:off x="2195736" y="3942057"/>
            <a:ext cx="216024" cy="207023"/>
          </a:xfrm>
          <a:prstGeom prst="plus">
            <a:avLst>
              <a:gd name="adj" fmla="val 4078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211960" y="2924944"/>
            <a:ext cx="3600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Samsung RZ 2233 display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120 Hz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1680 x 1920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250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cd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/m</a:t>
            </a:r>
            <a:r>
              <a:rPr lang="en-US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2</a:t>
            </a:r>
            <a:r>
              <a:rPr lang="en-US" dirty="0" smtClean="0">
                <a:latin typeface="Myriad Pro" pitchFamily="34" charset="0"/>
              </a:rPr>
              <a:t> (high)</a:t>
            </a:r>
            <a:endParaRPr lang="en-US" baseline="30000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1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62000" y="2924944"/>
            <a:ext cx="3161928" cy="22322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/>
          <p:cNvSpPr/>
          <p:nvPr/>
        </p:nvSpPr>
        <p:spPr>
          <a:xfrm>
            <a:off x="1331640" y="4077072"/>
            <a:ext cx="288032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2915816" y="4077072"/>
            <a:ext cx="288032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Kreuz 5"/>
          <p:cNvSpPr/>
          <p:nvPr/>
        </p:nvSpPr>
        <p:spPr>
          <a:xfrm>
            <a:off x="2195736" y="3942057"/>
            <a:ext cx="216024" cy="207023"/>
          </a:xfrm>
          <a:prstGeom prst="plus">
            <a:avLst>
              <a:gd name="adj" fmla="val 4078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211960" y="2924944"/>
            <a:ext cx="4176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2-Answer forced-choice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Two circular patches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200 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1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62000" y="2924944"/>
            <a:ext cx="3161928" cy="22322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2915816" y="4077072"/>
            <a:ext cx="288032" cy="288032"/>
          </a:xfrm>
          <a:prstGeom prst="ellipse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Kreuz 5"/>
          <p:cNvSpPr/>
          <p:nvPr/>
        </p:nvSpPr>
        <p:spPr>
          <a:xfrm>
            <a:off x="2195736" y="3942057"/>
            <a:ext cx="216024" cy="207023"/>
          </a:xfrm>
          <a:prstGeom prst="plus">
            <a:avLst>
              <a:gd name="adj" fmla="val 4078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211960" y="2924944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Afterimages close-to-threshold: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Get faint very quick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1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62000" y="2924944"/>
            <a:ext cx="3161928" cy="22322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Kreuz 6"/>
          <p:cNvSpPr/>
          <p:nvPr/>
        </p:nvSpPr>
        <p:spPr>
          <a:xfrm>
            <a:off x="2195736" y="3942057"/>
            <a:ext cx="216024" cy="207023"/>
          </a:xfrm>
          <a:prstGeom prst="plus">
            <a:avLst>
              <a:gd name="adj" fmla="val 4078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211960" y="2924944"/>
            <a:ext cx="3600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Result</a:t>
            </a:r>
            <a:b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</a:b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9 subjects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2700 trials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57.3 % Afterimages was brighter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(Significant, but …)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2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62000" y="2924944"/>
            <a:ext cx="3161928" cy="22322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Kreuz 6"/>
          <p:cNvSpPr/>
          <p:nvPr/>
        </p:nvSpPr>
        <p:spPr>
          <a:xfrm>
            <a:off x="2195736" y="3942057"/>
            <a:ext cx="216024" cy="207023"/>
          </a:xfrm>
          <a:prstGeom prst="plus">
            <a:avLst>
              <a:gd name="adj" fmla="val 4078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211960" y="2924944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Adjustment</a:t>
            </a:r>
          </a:p>
          <a:p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Two circular patches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200 ms</a:t>
            </a:r>
          </a:p>
        </p:txBody>
      </p:sp>
      <p:sp>
        <p:nvSpPr>
          <p:cNvPr id="6" name="Ellipse 5"/>
          <p:cNvSpPr/>
          <p:nvPr/>
        </p:nvSpPr>
        <p:spPr>
          <a:xfrm>
            <a:off x="1547664" y="3573016"/>
            <a:ext cx="288032" cy="288032"/>
          </a:xfrm>
          <a:prstGeom prst="ellipse">
            <a:avLst/>
          </a:prstGeom>
          <a:solidFill>
            <a:srgbClr val="9B4A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3131840" y="3573016"/>
            <a:ext cx="288032" cy="2880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2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62000" y="2924944"/>
            <a:ext cx="3161928" cy="22322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Kreuz 6"/>
          <p:cNvSpPr/>
          <p:nvPr/>
        </p:nvSpPr>
        <p:spPr>
          <a:xfrm>
            <a:off x="2195736" y="3942057"/>
            <a:ext cx="216024" cy="207023"/>
          </a:xfrm>
          <a:prstGeom prst="plus">
            <a:avLst>
              <a:gd name="adj" fmla="val 4078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211960" y="2924944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Afterimages close-to-threshold: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Get faint very quick</a:t>
            </a:r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3131840" y="3573016"/>
            <a:ext cx="288032" cy="288032"/>
          </a:xfrm>
          <a:prstGeom prst="ellipse">
            <a:avLst/>
          </a:prstGeom>
          <a:solidFill>
            <a:srgbClr val="E46C0A">
              <a:alpha val="18039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762000" y="721598"/>
            <a:ext cx="2540000" cy="2203346"/>
            <a:chOff x="762000" y="721598"/>
            <a:chExt cx="2540000" cy="220334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95314" y="721598"/>
              <a:ext cx="2199752" cy="1872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Untertitel 2"/>
            <p:cNvSpPr txBox="1">
              <a:spLocks/>
            </p:cNvSpPr>
            <p:nvPr/>
          </p:nvSpPr>
          <p:spPr>
            <a:xfrm>
              <a:off x="762000" y="2620144"/>
              <a:ext cx="2540000" cy="304800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yriad Pro" pitchFamily="34" charset="0"/>
                </a:rPr>
                <a:t>HDR</a:t>
              </a:r>
              <a:r>
                <a:rPr kumimoji="0" lang="de-DE" sz="14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yriad Pro" pitchFamily="34" charset="0"/>
                </a:rPr>
                <a:t> </a:t>
              </a:r>
              <a:r>
                <a:rPr kumimoji="0" lang="de-DE" sz="1400" b="0" i="0" u="none" strike="noStrike" kern="1200" cap="none" spc="0" normalizeH="0" noProof="0" dirty="0" err="1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yriad Pro" pitchFamily="34" charset="0"/>
                </a:rPr>
                <a:t>image</a:t>
              </a:r>
              <a:endPara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Myriad Pro" pitchFamily="34" charset="0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419872" y="721598"/>
            <a:ext cx="2540000" cy="2203346"/>
            <a:chOff x="3635896" y="721598"/>
            <a:chExt cx="2540000" cy="2203346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31617" y="721598"/>
              <a:ext cx="2199753" cy="1872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Untertitel 2"/>
            <p:cNvSpPr txBox="1">
              <a:spLocks/>
            </p:cNvSpPr>
            <p:nvPr/>
          </p:nvSpPr>
          <p:spPr>
            <a:xfrm>
              <a:off x="3635896" y="2620144"/>
              <a:ext cx="2540000" cy="304800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yriad Pro" pitchFamily="34" charset="0"/>
                </a:rPr>
                <a:t>Changed</a:t>
              </a:r>
              <a:r>
                <a:rPr kumimoji="0" lang="de-DE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yriad Pro" pitchFamily="34" charset="0"/>
                </a:rPr>
                <a:t> HDR</a:t>
              </a:r>
              <a:r>
                <a:rPr kumimoji="0" lang="de-DE" sz="14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yriad Pro" pitchFamily="34" charset="0"/>
                </a:rPr>
                <a:t> </a:t>
              </a:r>
              <a:r>
                <a:rPr kumimoji="0" lang="de-DE" sz="1400" b="0" i="0" u="none" strike="noStrike" kern="1200" cap="none" spc="0" normalizeH="0" noProof="0" dirty="0" err="1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yriad Pro" pitchFamily="34" charset="0"/>
                </a:rPr>
                <a:t>image</a:t>
              </a:r>
              <a:endPara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Myriad Pro" pitchFamily="34" charset="0"/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3131840" y="3159063"/>
            <a:ext cx="2583507" cy="2275448"/>
            <a:chOff x="3347864" y="3159063"/>
            <a:chExt cx="2583507" cy="227544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70549" y="3159063"/>
              <a:ext cx="2260822" cy="1924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Untertitel 2"/>
            <p:cNvSpPr txBox="1">
              <a:spLocks/>
            </p:cNvSpPr>
            <p:nvPr/>
          </p:nvSpPr>
          <p:spPr>
            <a:xfrm>
              <a:off x="3347864" y="5129711"/>
              <a:ext cx="2540000" cy="304800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yriad Pro" pitchFamily="34" charset="0"/>
                </a:rPr>
                <a:t>LDR Afterimages</a:t>
              </a:r>
              <a:endPara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Myriad Pro" pitchFamily="34" charset="0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899591" y="3159063"/>
            <a:ext cx="2540000" cy="2214153"/>
            <a:chOff x="899591" y="3159063"/>
            <a:chExt cx="2540000" cy="221415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99591" y="3159063"/>
              <a:ext cx="2260820" cy="1924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Untertitel 2"/>
            <p:cNvSpPr txBox="1">
              <a:spLocks/>
            </p:cNvSpPr>
            <p:nvPr/>
          </p:nvSpPr>
          <p:spPr>
            <a:xfrm>
              <a:off x="899591" y="5068416"/>
              <a:ext cx="2540000" cy="304800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yriad Pro" pitchFamily="34" charset="0"/>
                </a:rPr>
                <a:t>HDR Afterimages</a:t>
              </a:r>
              <a:endPara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Myriad Pro" pitchFamily="34" charset="0"/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6012160" y="3127326"/>
            <a:ext cx="2540000" cy="2359074"/>
            <a:chOff x="6450360" y="3127326"/>
            <a:chExt cx="2540000" cy="2359074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450360" y="3127326"/>
              <a:ext cx="2298104" cy="1956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Untertitel 2"/>
            <p:cNvSpPr txBox="1">
              <a:spLocks/>
            </p:cNvSpPr>
            <p:nvPr/>
          </p:nvSpPr>
          <p:spPr>
            <a:xfrm>
              <a:off x="6450360" y="5181600"/>
              <a:ext cx="2540000" cy="304800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yriad Pro" pitchFamily="34" charset="0"/>
                </a:rPr>
                <a:t>Our</a:t>
              </a:r>
              <a:r>
                <a:rPr kumimoji="0" lang="de-DE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yriad Pro" pitchFamily="34" charset="0"/>
                </a:rPr>
                <a:t> Afterimages</a:t>
              </a:r>
              <a:endPara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Myriad Pro" pitchFamily="34" charset="0"/>
              </a:endParaRPr>
            </a:p>
          </p:txBody>
        </p:sp>
      </p:grpSp>
      <p:cxnSp>
        <p:nvCxnSpPr>
          <p:cNvPr id="17" name="Gerade Verbindung mit Pfeil 16"/>
          <p:cNvCxnSpPr/>
          <p:nvPr/>
        </p:nvCxnSpPr>
        <p:spPr>
          <a:xfrm flipH="1">
            <a:off x="2084400" y="1308088"/>
            <a:ext cx="504056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2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62000" y="2924944"/>
            <a:ext cx="3161928" cy="22322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Kreuz 6"/>
          <p:cNvSpPr/>
          <p:nvPr/>
        </p:nvSpPr>
        <p:spPr>
          <a:xfrm>
            <a:off x="2195736" y="3942057"/>
            <a:ext cx="216024" cy="207023"/>
          </a:xfrm>
          <a:prstGeom prst="plus">
            <a:avLst>
              <a:gd name="adj" fmla="val 4078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547664" y="3573016"/>
            <a:ext cx="288032" cy="288032"/>
          </a:xfrm>
          <a:prstGeom prst="ellipse">
            <a:avLst/>
          </a:prstGeom>
          <a:solidFill>
            <a:srgbClr val="F8AB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3131840" y="3573016"/>
            <a:ext cx="288032" cy="2880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2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62000" y="2924944"/>
            <a:ext cx="3161928" cy="22322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Kreuz 6"/>
          <p:cNvSpPr/>
          <p:nvPr/>
        </p:nvSpPr>
        <p:spPr>
          <a:xfrm>
            <a:off x="2195736" y="3942057"/>
            <a:ext cx="216024" cy="207023"/>
          </a:xfrm>
          <a:prstGeom prst="plus">
            <a:avLst>
              <a:gd name="adj" fmla="val 4078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211960" y="2924944"/>
            <a:ext cx="3600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Result</a:t>
            </a:r>
          </a:p>
          <a:p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6 subjects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42 trials</a:t>
            </a:r>
          </a:p>
          <a:p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Avg. factor 	1.83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Std. dev.		0.23</a:t>
            </a:r>
          </a:p>
        </p:txBody>
      </p:sp>
      <p:sp>
        <p:nvSpPr>
          <p:cNvPr id="9" name="Ellipse 8"/>
          <p:cNvSpPr/>
          <p:nvPr/>
        </p:nvSpPr>
        <p:spPr>
          <a:xfrm>
            <a:off x="3131840" y="3573016"/>
            <a:ext cx="288032" cy="2880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1547664" y="3573016"/>
            <a:ext cx="288032" cy="288032"/>
          </a:xfrm>
          <a:prstGeom prst="ellipse">
            <a:avLst/>
          </a:prstGeom>
          <a:solidFill>
            <a:srgbClr val="F8AB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Computational model of afterimages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Empirical but also well-grounded in retinal kinetics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 simple shader with a texture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Study to validate that it is perceived brighter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Future work: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Eye tracking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Proper colors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More after-effects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762000" y="3573016"/>
            <a:ext cx="222582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Acknowledgements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Hans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Brettel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Tamy Boubekeur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Martin Cadik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David Pajak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Karol Myszkowski</a:t>
            </a:r>
          </a:p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Sirko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cs typeface="Times New Roman" pitchFamily="18" charset="0"/>
              </a:rPr>
              <a:t>Straube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347864" y="3573016"/>
            <a:ext cx="223224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  <a:cs typeface="Times New Roman" pitchFamily="18" charset="0"/>
              </a:rPr>
              <a:t>Télécom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  <a:cs typeface="Times New Roman" pitchFamily="18" charset="0"/>
              </a:rPr>
              <a:t>ParisTech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  <a:cs typeface="Times New Roman" pitchFamily="18" charset="0"/>
              </a:rPr>
              <a:t>Télécom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  <a:cs typeface="Times New Roman" pitchFamily="18" charset="0"/>
              </a:rPr>
              <a:t>ParisTech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  <a:cs typeface="Times New Roman" pitchFamily="18" charset="0"/>
              </a:rPr>
              <a:t>MPI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  <a:cs typeface="Times New Roman" pitchFamily="18" charset="0"/>
              </a:rPr>
              <a:t>Informatik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  <a:cs typeface="Times New Roman" pitchFamily="18" charset="0"/>
              </a:rPr>
              <a:t>Nvidia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  <a:cs typeface="Times New Roman" pitchFamily="18" charset="0"/>
              </a:rPr>
              <a:t>MPI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  <a:cs typeface="Times New Roman" pitchFamily="18" charset="0"/>
              </a:rPr>
              <a:t>Informatik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Myriad Pro" pitchFamily="34" charset="0"/>
              <a:cs typeface="Times New Roman" pitchFamily="18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Tone </a:t>
            </a:r>
            <a:r>
              <a:rPr lang="de-DE" dirty="0" err="1" smtClean="0"/>
              <a:t>mapping</a:t>
            </a:r>
            <a:endParaRPr lang="de-DE" dirty="0"/>
          </a:p>
        </p:txBody>
      </p:sp>
      <p:sp>
        <p:nvSpPr>
          <p:cNvPr id="7" name="Untertitel 2"/>
          <p:cNvSpPr txBox="1">
            <a:spLocks/>
          </p:cNvSpPr>
          <p:nvPr/>
        </p:nvSpPr>
        <p:spPr>
          <a:xfrm>
            <a:off x="762000" y="3276600"/>
            <a:ext cx="2540000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Division-by-maximum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81400"/>
            <a:ext cx="2540000" cy="1905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3581400"/>
            <a:ext cx="2540000" cy="19050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00" y="3581400"/>
            <a:ext cx="2540000" cy="1905000"/>
          </a:xfrm>
          <a:prstGeom prst="rect">
            <a:avLst/>
          </a:prstGeom>
        </p:spPr>
      </p:pic>
      <p:sp>
        <p:nvSpPr>
          <p:cNvPr id="11" name="Untertitel 2"/>
          <p:cNvSpPr txBox="1">
            <a:spLocks/>
          </p:cNvSpPr>
          <p:nvPr/>
        </p:nvSpPr>
        <p:spPr>
          <a:xfrm>
            <a:off x="3454400" y="3276600"/>
            <a:ext cx="2540000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Clipping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12" name="Untertitel 2"/>
          <p:cNvSpPr txBox="1">
            <a:spLocks/>
          </p:cNvSpPr>
          <p:nvPr/>
        </p:nvSpPr>
        <p:spPr>
          <a:xfrm>
            <a:off x="6146800" y="3276600"/>
            <a:ext cx="2540000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Exponential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3581400"/>
            <a:ext cx="2540000" cy="1905000"/>
          </a:xfrm>
          <a:prstGeom prst="rect">
            <a:avLst/>
          </a:prstGeom>
        </p:spPr>
      </p:pic>
      <p:pic>
        <p:nvPicPr>
          <p:cNvPr id="14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1" y="3580800"/>
            <a:ext cx="2540000" cy="1905000"/>
          </a:xfrm>
          <a:prstGeom prst="rect">
            <a:avLst/>
          </a:prstGeom>
        </p:spPr>
      </p:pic>
      <p:pic>
        <p:nvPicPr>
          <p:cNvPr id="15" name="Bild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580799"/>
            <a:ext cx="2540000" cy="19050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Tonemapping</a:t>
            </a:r>
            <a:endParaRPr lang="de-DE" dirty="0"/>
          </a:p>
        </p:txBody>
      </p:sp>
      <p:sp>
        <p:nvSpPr>
          <p:cNvPr id="7" name="Untertitel 2"/>
          <p:cNvSpPr txBox="1">
            <a:spLocks/>
          </p:cNvSpPr>
          <p:nvPr/>
        </p:nvSpPr>
        <p:spPr>
          <a:xfrm>
            <a:off x="762000" y="3276600"/>
            <a:ext cx="2540000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Ward, 1992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11" name="Untertitel 2"/>
          <p:cNvSpPr txBox="1">
            <a:spLocks/>
          </p:cNvSpPr>
          <p:nvPr/>
        </p:nvSpPr>
        <p:spPr>
          <a:xfrm>
            <a:off x="3454400" y="3276600"/>
            <a:ext cx="2540000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Tumblin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Rushmeier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 1993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12" name="Untertitel 2"/>
          <p:cNvSpPr txBox="1">
            <a:spLocks/>
          </p:cNvSpPr>
          <p:nvPr/>
        </p:nvSpPr>
        <p:spPr>
          <a:xfrm>
            <a:off x="6146800" y="3276600"/>
            <a:ext cx="2540000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Ward</a:t>
            </a:r>
            <a:r>
              <a:rPr kumimoji="0" lang="de-DE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 et al. 1997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Adaptation</a:t>
            </a:r>
            <a:endParaRPr lang="de-DE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830824" y="893440"/>
            <a:ext cx="7779776" cy="303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defRPr/>
            </a:pPr>
            <a:r>
              <a:rPr kumimoji="0" lang="de-DE" sz="12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Patanaik</a:t>
            </a:r>
            <a:r>
              <a:rPr kumimoji="0" lang="de-DE" sz="12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 et al.: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 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</a:rPr>
              <a:t>A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</a:rPr>
              <a:t>multiscale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</a:rPr>
              <a:t> model of adaptation and spatial vision for realistic image display, </a:t>
            </a:r>
            <a:r>
              <a:rPr lang="en-US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</a:rPr>
              <a:t>Proc. SIGGRAPH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</a:rPr>
              <a:t>(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yriad Pro" pitchFamily="34" charset="0"/>
              </a:rPr>
              <a:t>2000)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yriad Pro" pitchFamily="34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24" y="1228424"/>
            <a:ext cx="6186264" cy="4257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maladaptation</a:t>
            </a:r>
            <a:endParaRPr lang="de-DE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811160" y="866188"/>
            <a:ext cx="5898232" cy="258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defRPr/>
            </a:pPr>
            <a:r>
              <a:rPr lang="de-DE" sz="1200" b="1" dirty="0" smtClean="0">
                <a:latin typeface="Myriad Pro" pitchFamily="34" charset="0"/>
              </a:rPr>
              <a:t>Pajak et al.:</a:t>
            </a:r>
            <a:r>
              <a:rPr lang="de-DE" sz="1200" dirty="0" smtClean="0">
                <a:latin typeface="Myriad Pro" pitchFamily="34" charset="0"/>
              </a:rPr>
              <a:t> </a:t>
            </a:r>
            <a:r>
              <a:rPr lang="fr-FR" sz="1200" dirty="0" smtClean="0">
                <a:latin typeface="Myriad Pro" pitchFamily="34" charset="0"/>
              </a:rPr>
              <a:t>Visual </a:t>
            </a:r>
            <a:r>
              <a:rPr lang="fr-FR" sz="1200" dirty="0" err="1" smtClean="0">
                <a:latin typeface="Myriad Pro" pitchFamily="34" charset="0"/>
              </a:rPr>
              <a:t>maladaptation</a:t>
            </a:r>
            <a:r>
              <a:rPr lang="fr-FR" sz="1200" dirty="0" smtClean="0">
                <a:latin typeface="Myriad Pro" pitchFamily="34" charset="0"/>
              </a:rPr>
              <a:t> in </a:t>
            </a:r>
            <a:r>
              <a:rPr lang="fr-FR" sz="1200" dirty="0" err="1" smtClean="0">
                <a:latin typeface="Myriad Pro" pitchFamily="34" charset="0"/>
              </a:rPr>
              <a:t>contrast</a:t>
            </a:r>
            <a:r>
              <a:rPr lang="fr-FR" sz="1200" dirty="0" smtClean="0">
                <a:latin typeface="Myriad Pro" pitchFamily="34" charset="0"/>
              </a:rPr>
              <a:t> </a:t>
            </a:r>
            <a:r>
              <a:rPr lang="fr-FR" sz="1200" dirty="0" err="1" smtClean="0">
                <a:latin typeface="Myriad Pro" pitchFamily="34" charset="0"/>
              </a:rPr>
              <a:t>domain</a:t>
            </a:r>
            <a:r>
              <a:rPr lang="de-DE" sz="1200" dirty="0" smtClean="0">
                <a:latin typeface="Myriad Pro" pitchFamily="34" charset="0"/>
              </a:rPr>
              <a:t> </a:t>
            </a:r>
            <a:r>
              <a:rPr lang="de-DE" sz="1200" i="1" dirty="0" err="1" smtClean="0">
                <a:latin typeface="Myriad Pro" pitchFamily="34" charset="0"/>
              </a:rPr>
              <a:t>Proc</a:t>
            </a:r>
            <a:r>
              <a:rPr lang="de-DE" sz="1200" i="1" dirty="0" smtClean="0">
                <a:latin typeface="Myriad Pro" pitchFamily="34" charset="0"/>
              </a:rPr>
              <a:t>. SPIE </a:t>
            </a:r>
            <a:r>
              <a:rPr lang="de-DE" sz="1200" dirty="0" smtClean="0">
                <a:latin typeface="Myriad Pro" pitchFamily="34" charset="0"/>
              </a:rPr>
              <a:t>(2010)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673" y="1124764"/>
            <a:ext cx="7782230" cy="439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Revolution.thmx</Template>
  <TotalTime>0</TotalTime>
  <Words>1317</Words>
  <Application>Microsoft Office PowerPoint</Application>
  <PresentationFormat>Bildschirmpräsentation (4:3)</PresentationFormat>
  <Paragraphs>396</Paragraphs>
  <Slides>53</Slides>
  <Notes>42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4" baseType="lpstr">
      <vt:lpstr>Office-Design</vt:lpstr>
      <vt:lpstr>A Computational Model of Afterimages</vt:lpstr>
      <vt:lpstr>Example</vt:lpstr>
      <vt:lpstr>Example</vt:lpstr>
      <vt:lpstr>Motivation</vt:lpstr>
      <vt:lpstr>Motivation</vt:lpstr>
      <vt:lpstr>Tone mapping</vt:lpstr>
      <vt:lpstr>Tonemapping</vt:lpstr>
      <vt:lpstr>Adaptation</vt:lpstr>
      <vt:lpstr>maladaptation</vt:lpstr>
      <vt:lpstr>Bleaching</vt:lpstr>
      <vt:lpstr>Qualitative: Color</vt:lpstr>
      <vt:lpstr>Qualitative: Blur 1</vt:lpstr>
      <vt:lpstr>Qualitative: Loss</vt:lpstr>
      <vt:lpstr>Qualitative: Loss</vt:lpstr>
      <vt:lpstr>Qualitative: Loss</vt:lpstr>
      <vt:lpstr>Qualitative: Gain</vt:lpstr>
      <vt:lpstr>Qualitative: Blur 2</vt:lpstr>
      <vt:lpstr>Qualitative: Blur 2</vt:lpstr>
      <vt:lpstr>Qualitative: Blur 2</vt:lpstr>
      <vt:lpstr>Qualitative: Blur 2</vt:lpstr>
      <vt:lpstr>Human Visual System</vt:lpstr>
      <vt:lpstr>Bleaching</vt:lpstr>
      <vt:lpstr>Photoreceptors</vt:lpstr>
      <vt:lpstr>Bleaching</vt:lpstr>
      <vt:lpstr>Receptor kinetics</vt:lpstr>
      <vt:lpstr>Receptor kinetics</vt:lpstr>
      <vt:lpstr>Receptor kinetics</vt:lpstr>
      <vt:lpstr>Receptor kinetics</vt:lpstr>
      <vt:lpstr>Receptor kinetics</vt:lpstr>
      <vt:lpstr>Receptor kinetics</vt:lpstr>
      <vt:lpstr>Receptor kinetics</vt:lpstr>
      <vt:lpstr>Receptor kinetics</vt:lpstr>
      <vt:lpstr>Receptor kinetics</vt:lpstr>
      <vt:lpstr>Receptor kinetics</vt:lpstr>
      <vt:lpstr>Why kinetics?</vt:lpstr>
      <vt:lpstr>Effective radiance</vt:lpstr>
      <vt:lpstr>(GPU) Solver</vt:lpstr>
      <vt:lpstr>Diffusion</vt:lpstr>
      <vt:lpstr>Compositing</vt:lpstr>
      <vt:lpstr>Flight of colors</vt:lpstr>
      <vt:lpstr>Results</vt:lpstr>
      <vt:lpstr>Folie 42</vt:lpstr>
      <vt:lpstr>Folie 43</vt:lpstr>
      <vt:lpstr>Study 1</vt:lpstr>
      <vt:lpstr>Study 1</vt:lpstr>
      <vt:lpstr>Study 1</vt:lpstr>
      <vt:lpstr>Study 1</vt:lpstr>
      <vt:lpstr>Study 2</vt:lpstr>
      <vt:lpstr>Study 2</vt:lpstr>
      <vt:lpstr>Study 2</vt:lpstr>
      <vt:lpstr>Study 2</vt:lpstr>
      <vt:lpstr>Conclusion</vt:lpstr>
      <vt:lpstr>Thank you!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Afterimages</dc:title>
  <dc:creator>Tobias</dc:creator>
  <cp:lastModifiedBy>Tobias</cp:lastModifiedBy>
  <cp:revision>352</cp:revision>
  <dcterms:created xsi:type="dcterms:W3CDTF">2011-02-03T08:26:31Z</dcterms:created>
  <dcterms:modified xsi:type="dcterms:W3CDTF">2013-10-29T07:28:06Z</dcterms:modified>
</cp:coreProperties>
</file>